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47" r:id="rId3"/>
    <p:sldId id="438" r:id="rId4"/>
    <p:sldId id="470" r:id="rId5"/>
    <p:sldId id="439" r:id="rId6"/>
    <p:sldId id="440" r:id="rId7"/>
    <p:sldId id="441" r:id="rId8"/>
    <p:sldId id="445" r:id="rId9"/>
    <p:sldId id="366" r:id="rId10"/>
    <p:sldId id="388" r:id="rId11"/>
    <p:sldId id="444" r:id="rId12"/>
    <p:sldId id="443" r:id="rId13"/>
    <p:sldId id="446" r:id="rId14"/>
    <p:sldId id="465" r:id="rId15"/>
    <p:sldId id="448" r:id="rId16"/>
    <p:sldId id="449" r:id="rId17"/>
    <p:sldId id="452" r:id="rId18"/>
    <p:sldId id="453" r:id="rId19"/>
    <p:sldId id="451" r:id="rId20"/>
    <p:sldId id="454" r:id="rId21"/>
    <p:sldId id="455" r:id="rId22"/>
    <p:sldId id="456" r:id="rId23"/>
    <p:sldId id="457" r:id="rId24"/>
    <p:sldId id="458" r:id="rId25"/>
    <p:sldId id="462" r:id="rId26"/>
    <p:sldId id="459" r:id="rId27"/>
    <p:sldId id="460" r:id="rId28"/>
    <p:sldId id="463" r:id="rId29"/>
    <p:sldId id="461" r:id="rId30"/>
    <p:sldId id="471" r:id="rId31"/>
    <p:sldId id="464" r:id="rId32"/>
    <p:sldId id="432"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AIT TALEB" initials="SA" lastIdx="1" clrIdx="0">
    <p:extLst>
      <p:ext uri="{19B8F6BF-5375-455C-9EA6-DF929625EA0E}">
        <p15:presenceInfo xmlns:p15="http://schemas.microsoft.com/office/powerpoint/2012/main" userId="59ec1b9e7fc6520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a:srgbClr val="CCCC00"/>
    <a:srgbClr val="99FF33"/>
    <a:srgbClr val="F3EBF9"/>
    <a:srgbClr val="97D3B1"/>
    <a:srgbClr val="FFECD9"/>
    <a:srgbClr val="E08111"/>
    <a:srgbClr val="FFFFFF"/>
    <a:srgbClr val="628F84"/>
    <a:srgbClr val="66BF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FB4A1E-7EA6-4EFC-9A49-A3C422D95C50}" v="413" dt="2024-07-11T19:46:05.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3725" autoAdjust="0"/>
  </p:normalViewPr>
  <p:slideViewPr>
    <p:cSldViewPr snapToGrid="0">
      <p:cViewPr varScale="1">
        <p:scale>
          <a:sx n="36" d="100"/>
          <a:sy n="36" d="100"/>
        </p:scale>
        <p:origin x="2058" y="24"/>
      </p:cViewPr>
      <p:guideLst/>
    </p:cSldViewPr>
  </p:slideViewPr>
  <p:notesTextViewPr>
    <p:cViewPr>
      <p:scale>
        <a:sx n="125" d="100"/>
        <a:sy n="125"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lphine FALCOZ" userId="d3f16ffc778f594c" providerId="LiveId" clId="{41D7CB39-D758-4432-B387-0597E0B2BE09}"/>
    <pc:docChg chg="undo custSel addSld modSld">
      <pc:chgData name="Delphine FALCOZ" userId="d3f16ffc778f594c" providerId="LiveId" clId="{41D7CB39-D758-4432-B387-0597E0B2BE09}" dt="2024-05-31T10:50:33.991" v="477" actId="1076"/>
      <pc:docMkLst>
        <pc:docMk/>
      </pc:docMkLst>
      <pc:sldChg chg="delSp modSp mod modNotesTx">
        <pc:chgData name="Delphine FALCOZ" userId="d3f16ffc778f594c" providerId="LiveId" clId="{41D7CB39-D758-4432-B387-0597E0B2BE09}" dt="2024-05-31T10:39:00.954" v="175" actId="20577"/>
        <pc:sldMkLst>
          <pc:docMk/>
          <pc:sldMk cId="2257749811" sldId="256"/>
        </pc:sldMkLst>
        <pc:spChg chg="mod">
          <ac:chgData name="Delphine FALCOZ" userId="d3f16ffc778f594c" providerId="LiveId" clId="{41D7CB39-D758-4432-B387-0597E0B2BE09}" dt="2024-05-31T10:35:42.695" v="80" actId="20577"/>
          <ac:spMkLst>
            <pc:docMk/>
            <pc:sldMk cId="2257749811" sldId="256"/>
            <ac:spMk id="6" creationId="{DB092CBA-14F4-66B7-7775-D54DEE286C5F}"/>
          </ac:spMkLst>
        </pc:spChg>
        <pc:picChg chg="del">
          <ac:chgData name="Delphine FALCOZ" userId="d3f16ffc778f594c" providerId="LiveId" clId="{41D7CB39-D758-4432-B387-0597E0B2BE09}" dt="2024-05-31T10:38:45.851" v="174" actId="478"/>
          <ac:picMkLst>
            <pc:docMk/>
            <pc:sldMk cId="2257749811" sldId="256"/>
            <ac:picMk id="11" creationId="{DA7ABF0E-CBD1-C251-23EC-E73E86670310}"/>
          </ac:picMkLst>
        </pc:picChg>
        <pc:picChg chg="del">
          <ac:chgData name="Delphine FALCOZ" userId="d3f16ffc778f594c" providerId="LiveId" clId="{41D7CB39-D758-4432-B387-0597E0B2BE09}" dt="2024-05-31T10:38:45.851" v="174" actId="478"/>
          <ac:picMkLst>
            <pc:docMk/>
            <pc:sldMk cId="2257749811" sldId="256"/>
            <ac:picMk id="15" creationId="{03F6D4F5-838A-2EF3-EA48-79548E1CD2AB}"/>
          </ac:picMkLst>
        </pc:picChg>
      </pc:sldChg>
      <pc:sldChg chg="modSp mod modNotesTx">
        <pc:chgData name="Delphine FALCOZ" userId="d3f16ffc778f594c" providerId="LiveId" clId="{41D7CB39-D758-4432-B387-0597E0B2BE09}" dt="2024-05-31T10:45:05.194" v="403" actId="20577"/>
        <pc:sldMkLst>
          <pc:docMk/>
          <pc:sldMk cId="912220239" sldId="347"/>
        </pc:sldMkLst>
        <pc:spChg chg="mod">
          <ac:chgData name="Delphine FALCOZ" userId="d3f16ffc778f594c" providerId="LiveId" clId="{41D7CB39-D758-4432-B387-0597E0B2BE09}" dt="2024-05-31T10:45:00.859" v="399" actId="20577"/>
          <ac:spMkLst>
            <pc:docMk/>
            <pc:sldMk cId="912220239" sldId="347"/>
            <ac:spMk id="2" creationId="{F0824FB9-093C-A703-399A-47DC2628459D}"/>
          </ac:spMkLst>
        </pc:spChg>
        <pc:spChg chg="mod">
          <ac:chgData name="Delphine FALCOZ" userId="d3f16ffc778f594c" providerId="LiveId" clId="{41D7CB39-D758-4432-B387-0597E0B2BE09}" dt="2024-05-31T10:43:19.283" v="328" actId="20577"/>
          <ac:spMkLst>
            <pc:docMk/>
            <pc:sldMk cId="912220239" sldId="347"/>
            <ac:spMk id="4" creationId="{58FF6C3A-8949-42AC-08D1-CFA274777DB4}"/>
          </ac:spMkLst>
        </pc:spChg>
      </pc:sldChg>
      <pc:sldChg chg="addSp modSp mod">
        <pc:chgData name="Delphine FALCOZ" userId="d3f16ffc778f594c" providerId="LiveId" clId="{41D7CB39-D758-4432-B387-0597E0B2BE09}" dt="2024-05-31T10:50:33.991" v="477" actId="1076"/>
        <pc:sldMkLst>
          <pc:docMk/>
          <pc:sldMk cId="273162346" sldId="365"/>
        </pc:sldMkLst>
        <pc:spChg chg="add mod">
          <ac:chgData name="Delphine FALCOZ" userId="d3f16ffc778f594c" providerId="LiveId" clId="{41D7CB39-D758-4432-B387-0597E0B2BE09}" dt="2024-05-31T10:50:33.991" v="477" actId="1076"/>
          <ac:spMkLst>
            <pc:docMk/>
            <pc:sldMk cId="273162346" sldId="365"/>
            <ac:spMk id="4" creationId="{AC7F6FA1-B0EE-4FC2-68B8-4C985978AA95}"/>
          </ac:spMkLst>
        </pc:spChg>
        <pc:spChg chg="add mod">
          <ac:chgData name="Delphine FALCOZ" userId="d3f16ffc778f594c" providerId="LiveId" clId="{41D7CB39-D758-4432-B387-0597E0B2BE09}" dt="2024-05-31T10:50:31.874" v="476" actId="1076"/>
          <ac:spMkLst>
            <pc:docMk/>
            <pc:sldMk cId="273162346" sldId="365"/>
            <ac:spMk id="7" creationId="{98264C12-46F6-0751-5311-1745C7916664}"/>
          </ac:spMkLst>
        </pc:spChg>
      </pc:sldChg>
      <pc:sldChg chg="addSp delSp modSp mod modNotesTx">
        <pc:chgData name="Delphine FALCOZ" userId="d3f16ffc778f594c" providerId="LiveId" clId="{41D7CB39-D758-4432-B387-0597E0B2BE09}" dt="2024-05-31T10:42:58.173" v="322" actId="404"/>
        <pc:sldMkLst>
          <pc:docMk/>
          <pc:sldMk cId="2143755146" sldId="366"/>
        </pc:sldMkLst>
        <pc:spChg chg="del">
          <ac:chgData name="Delphine FALCOZ" userId="d3f16ffc778f594c" providerId="LiveId" clId="{41D7CB39-D758-4432-B387-0597E0B2BE09}" dt="2024-05-31T10:41:15.443" v="199" actId="478"/>
          <ac:spMkLst>
            <pc:docMk/>
            <pc:sldMk cId="2143755146" sldId="366"/>
            <ac:spMk id="4" creationId="{819F3647-A737-CB00-2363-1AE00627642E}"/>
          </ac:spMkLst>
        </pc:spChg>
        <pc:spChg chg="del mod">
          <ac:chgData name="Delphine FALCOZ" userId="d3f16ffc778f594c" providerId="LiveId" clId="{41D7CB39-D758-4432-B387-0597E0B2BE09}" dt="2024-05-31T10:41:11.332" v="197" actId="478"/>
          <ac:spMkLst>
            <pc:docMk/>
            <pc:sldMk cId="2143755146" sldId="366"/>
            <ac:spMk id="5" creationId="{9E70093A-AA86-CADB-E94F-A8203AD62902}"/>
          </ac:spMkLst>
        </pc:spChg>
        <pc:spChg chg="add del mod">
          <ac:chgData name="Delphine FALCOZ" userId="d3f16ffc778f594c" providerId="LiveId" clId="{41D7CB39-D758-4432-B387-0597E0B2BE09}" dt="2024-05-31T10:42:03.193" v="228" actId="478"/>
          <ac:spMkLst>
            <pc:docMk/>
            <pc:sldMk cId="2143755146" sldId="366"/>
            <ac:spMk id="10" creationId="{A9EE8558-DB8F-B868-2D38-B6EBACFE6618}"/>
          </ac:spMkLst>
        </pc:spChg>
        <pc:grpChg chg="del">
          <ac:chgData name="Delphine FALCOZ" userId="d3f16ffc778f594c" providerId="LiveId" clId="{41D7CB39-D758-4432-B387-0597E0B2BE09}" dt="2024-05-31T10:41:08.580" v="195" actId="478"/>
          <ac:grpSpMkLst>
            <pc:docMk/>
            <pc:sldMk cId="2143755146" sldId="366"/>
            <ac:grpSpMk id="7" creationId="{9EE593EE-68D7-CDC0-4144-FA2693AB51CF}"/>
          </ac:grpSpMkLst>
        </pc:grpChg>
        <pc:graphicFrameChg chg="add mod modGraphic">
          <ac:chgData name="Delphine FALCOZ" userId="d3f16ffc778f594c" providerId="LiveId" clId="{41D7CB39-D758-4432-B387-0597E0B2BE09}" dt="2024-05-31T10:42:58.173" v="322" actId="404"/>
          <ac:graphicFrameMkLst>
            <pc:docMk/>
            <pc:sldMk cId="2143755146" sldId="366"/>
            <ac:graphicFrameMk id="2" creationId="{F730B4BA-FC0E-F768-87E1-490FBDF6AEE4}"/>
          </ac:graphicFrameMkLst>
        </pc:graphicFrameChg>
        <pc:graphicFrameChg chg="del">
          <ac:chgData name="Delphine FALCOZ" userId="d3f16ffc778f594c" providerId="LiveId" clId="{41D7CB39-D758-4432-B387-0597E0B2BE09}" dt="2024-05-31T10:39:46.995" v="177" actId="478"/>
          <ac:graphicFrameMkLst>
            <pc:docMk/>
            <pc:sldMk cId="2143755146" sldId="366"/>
            <ac:graphicFrameMk id="3" creationId="{8B099D08-6BD4-C980-EA1D-2689FD25F5BA}"/>
          </ac:graphicFrameMkLst>
        </pc:graphicFrameChg>
      </pc:sldChg>
      <pc:sldChg chg="modSp modAnim">
        <pc:chgData name="Delphine FALCOZ" userId="d3f16ffc778f594c" providerId="LiveId" clId="{41D7CB39-D758-4432-B387-0597E0B2BE09}" dt="2024-05-31T10:46:13.241" v="412"/>
        <pc:sldMkLst>
          <pc:docMk/>
          <pc:sldMk cId="1284548671" sldId="383"/>
        </pc:sldMkLst>
        <pc:spChg chg="mod">
          <ac:chgData name="Delphine FALCOZ" userId="d3f16ffc778f594c" providerId="LiveId" clId="{41D7CB39-D758-4432-B387-0597E0B2BE09}" dt="2024-05-31T10:46:13.241" v="412"/>
          <ac:spMkLst>
            <pc:docMk/>
            <pc:sldMk cId="1284548671" sldId="383"/>
            <ac:spMk id="5" creationId="{51ACF3BF-F0BA-79A5-6179-0B92C91A6D69}"/>
          </ac:spMkLst>
        </pc:spChg>
      </pc:sldChg>
      <pc:sldChg chg="modSp">
        <pc:chgData name="Delphine FALCOZ" userId="d3f16ffc778f594c" providerId="LiveId" clId="{41D7CB39-D758-4432-B387-0597E0B2BE09}" dt="2024-05-31T10:45:45.572" v="406" actId="20577"/>
        <pc:sldMkLst>
          <pc:docMk/>
          <pc:sldMk cId="625871501" sldId="388"/>
        </pc:sldMkLst>
        <pc:spChg chg="mod">
          <ac:chgData name="Delphine FALCOZ" userId="d3f16ffc778f594c" providerId="LiveId" clId="{41D7CB39-D758-4432-B387-0597E0B2BE09}" dt="2024-05-31T10:45:45.572" v="406" actId="20577"/>
          <ac:spMkLst>
            <pc:docMk/>
            <pc:sldMk cId="625871501" sldId="388"/>
            <ac:spMk id="5" creationId="{51ACF3BF-F0BA-79A5-6179-0B92C91A6D69}"/>
          </ac:spMkLst>
        </pc:spChg>
      </pc:sldChg>
      <pc:sldChg chg="modSp modAnim">
        <pc:chgData name="Delphine FALCOZ" userId="d3f16ffc778f594c" providerId="LiveId" clId="{41D7CB39-D758-4432-B387-0597E0B2BE09}" dt="2024-05-31T10:45:57.931" v="409"/>
        <pc:sldMkLst>
          <pc:docMk/>
          <pc:sldMk cId="537672470" sldId="391"/>
        </pc:sldMkLst>
        <pc:spChg chg="mod">
          <ac:chgData name="Delphine FALCOZ" userId="d3f16ffc778f594c" providerId="LiveId" clId="{41D7CB39-D758-4432-B387-0597E0B2BE09}" dt="2024-05-31T10:45:57.931" v="409"/>
          <ac:spMkLst>
            <pc:docMk/>
            <pc:sldMk cId="537672470" sldId="391"/>
            <ac:spMk id="5" creationId="{51ACF3BF-F0BA-79A5-6179-0B92C91A6D69}"/>
          </ac:spMkLst>
        </pc:spChg>
      </pc:sldChg>
      <pc:sldChg chg="modSp new mod modShow">
        <pc:chgData name="Delphine FALCOZ" userId="d3f16ffc778f594c" providerId="LiveId" clId="{41D7CB39-D758-4432-B387-0597E0B2BE09}" dt="2024-05-31T10:48:47.411" v="428"/>
        <pc:sldMkLst>
          <pc:docMk/>
          <pc:sldMk cId="923864008" sldId="392"/>
        </pc:sldMkLst>
        <pc:spChg chg="mod">
          <ac:chgData name="Delphine FALCOZ" userId="d3f16ffc778f594c" providerId="LiveId" clId="{41D7CB39-D758-4432-B387-0597E0B2BE09}" dt="2024-05-31T10:48:47.411" v="428"/>
          <ac:spMkLst>
            <pc:docMk/>
            <pc:sldMk cId="923864008" sldId="392"/>
            <ac:spMk id="3" creationId="{5835F53A-FF97-E2F6-A3A8-BE084BE5D613}"/>
          </ac:spMkLst>
        </pc:spChg>
      </pc:sldChg>
      <pc:sldChg chg="modSp new mod modShow">
        <pc:chgData name="Delphine FALCOZ" userId="d3f16ffc778f594c" providerId="LiveId" clId="{41D7CB39-D758-4432-B387-0597E0B2BE09}" dt="2024-05-31T10:49:32.832" v="448" actId="20577"/>
        <pc:sldMkLst>
          <pc:docMk/>
          <pc:sldMk cId="3294343932" sldId="393"/>
        </pc:sldMkLst>
        <pc:spChg chg="mod">
          <ac:chgData name="Delphine FALCOZ" userId="d3f16ffc778f594c" providerId="LiveId" clId="{41D7CB39-D758-4432-B387-0597E0B2BE09}" dt="2024-05-31T10:49:32.832" v="448" actId="20577"/>
          <ac:spMkLst>
            <pc:docMk/>
            <pc:sldMk cId="3294343932" sldId="393"/>
            <ac:spMk id="3" creationId="{1E52FC01-39C4-153D-6AD1-34F9BF808D0A}"/>
          </ac:spMkLst>
        </pc:spChg>
      </pc:sldChg>
      <pc:sldChg chg="modSp new mod modShow">
        <pc:chgData name="Delphine FALCOZ" userId="d3f16ffc778f594c" providerId="LiveId" clId="{41D7CB39-D758-4432-B387-0597E0B2BE09}" dt="2024-05-31T10:49:09.449" v="432" actId="27636"/>
        <pc:sldMkLst>
          <pc:docMk/>
          <pc:sldMk cId="4082752942" sldId="394"/>
        </pc:sldMkLst>
        <pc:spChg chg="mod">
          <ac:chgData name="Delphine FALCOZ" userId="d3f16ffc778f594c" providerId="LiveId" clId="{41D7CB39-D758-4432-B387-0597E0B2BE09}" dt="2024-05-31T10:49:09.449" v="432" actId="27636"/>
          <ac:spMkLst>
            <pc:docMk/>
            <pc:sldMk cId="4082752942" sldId="394"/>
            <ac:spMk id="3" creationId="{290CEEEA-7E5E-47C8-8300-9BFF773B603E}"/>
          </ac:spMkLst>
        </pc:spChg>
      </pc:sldChg>
      <pc:sldChg chg="modSp new mod modShow">
        <pc:chgData name="Delphine FALCOZ" userId="d3f16ffc778f594c" providerId="LiveId" clId="{41D7CB39-D758-4432-B387-0597E0B2BE09}" dt="2024-05-31T10:50:19.913" v="474" actId="729"/>
        <pc:sldMkLst>
          <pc:docMk/>
          <pc:sldMk cId="2973382568" sldId="395"/>
        </pc:sldMkLst>
        <pc:spChg chg="mod">
          <ac:chgData name="Delphine FALCOZ" userId="d3f16ffc778f594c" providerId="LiveId" clId="{41D7CB39-D758-4432-B387-0597E0B2BE09}" dt="2024-05-31T10:50:10.368" v="472" actId="20577"/>
          <ac:spMkLst>
            <pc:docMk/>
            <pc:sldMk cId="2973382568" sldId="395"/>
            <ac:spMk id="2" creationId="{828D200A-C287-E2E3-6B94-2E94FF0B3040}"/>
          </ac:spMkLst>
        </pc:spChg>
        <pc:spChg chg="mod">
          <ac:chgData name="Delphine FALCOZ" userId="d3f16ffc778f594c" providerId="LiveId" clId="{41D7CB39-D758-4432-B387-0597E0B2BE09}" dt="2024-05-31T10:50:11.948" v="473"/>
          <ac:spMkLst>
            <pc:docMk/>
            <pc:sldMk cId="2973382568" sldId="395"/>
            <ac:spMk id="3" creationId="{96D61D63-9482-9073-5BF4-E5F9FB74EB65}"/>
          </ac:spMkLst>
        </pc:spChg>
      </pc:sldChg>
    </pc:docChg>
  </pc:docChgLst>
  <pc:docChgLst>
    <pc:chgData name="Delphine FALCOZ" userId="d3f16ffc778f594c" providerId="LiveId" clId="{06FB4A1E-7EA6-4EFC-9A49-A3C422D95C50}"/>
    <pc:docChg chg="undo redo custSel addSld delSld modSld sldOrd">
      <pc:chgData name="Delphine FALCOZ" userId="d3f16ffc778f594c" providerId="LiveId" clId="{06FB4A1E-7EA6-4EFC-9A49-A3C422D95C50}" dt="2024-07-11T19:46:05.227" v="6077" actId="12100"/>
      <pc:docMkLst>
        <pc:docMk/>
      </pc:docMkLst>
      <pc:sldChg chg="modSp mod modNotesTx">
        <pc:chgData name="Delphine FALCOZ" userId="d3f16ffc778f594c" providerId="LiveId" clId="{06FB4A1E-7EA6-4EFC-9A49-A3C422D95C50}" dt="2024-07-11T19:11:36.226" v="5480" actId="6549"/>
        <pc:sldMkLst>
          <pc:docMk/>
          <pc:sldMk cId="912220239" sldId="347"/>
        </pc:sldMkLst>
        <pc:spChg chg="mod">
          <ac:chgData name="Delphine FALCOZ" userId="d3f16ffc778f594c" providerId="LiveId" clId="{06FB4A1E-7EA6-4EFC-9A49-A3C422D95C50}" dt="2024-07-10T20:29:04.249" v="964" actId="20577"/>
          <ac:spMkLst>
            <pc:docMk/>
            <pc:sldMk cId="912220239" sldId="347"/>
            <ac:spMk id="6" creationId="{FA5EBC38-49D4-C9AB-0E53-E08C46FC251F}"/>
          </ac:spMkLst>
        </pc:spChg>
      </pc:sldChg>
      <pc:sldChg chg="delSp modSp mod modNotesTx">
        <pc:chgData name="Delphine FALCOZ" userId="d3f16ffc778f594c" providerId="LiveId" clId="{06FB4A1E-7EA6-4EFC-9A49-A3C422D95C50}" dt="2024-07-11T19:33:53.015" v="5854" actId="20577"/>
        <pc:sldMkLst>
          <pc:docMk/>
          <pc:sldMk cId="273162346" sldId="365"/>
        </pc:sldMkLst>
        <pc:spChg chg="del">
          <ac:chgData name="Delphine FALCOZ" userId="d3f16ffc778f594c" providerId="LiveId" clId="{06FB4A1E-7EA6-4EFC-9A49-A3C422D95C50}" dt="2024-07-11T17:18:42.975" v="5197" actId="478"/>
          <ac:spMkLst>
            <pc:docMk/>
            <pc:sldMk cId="273162346" sldId="365"/>
            <ac:spMk id="2" creationId="{493AEBA1-216A-6585-285F-C715190B14B3}"/>
          </ac:spMkLst>
        </pc:spChg>
        <pc:spChg chg="mod">
          <ac:chgData name="Delphine FALCOZ" userId="d3f16ffc778f594c" providerId="LiveId" clId="{06FB4A1E-7EA6-4EFC-9A49-A3C422D95C50}" dt="2024-07-11T17:26:15.897" v="5373" actId="20577"/>
          <ac:spMkLst>
            <pc:docMk/>
            <pc:sldMk cId="273162346" sldId="365"/>
            <ac:spMk id="3" creationId="{EF74715F-0E24-2213-BFDD-16B8F4787208}"/>
          </ac:spMkLst>
        </pc:spChg>
        <pc:spChg chg="del mod">
          <ac:chgData name="Delphine FALCOZ" userId="d3f16ffc778f594c" providerId="LiveId" clId="{06FB4A1E-7EA6-4EFC-9A49-A3C422D95C50}" dt="2024-07-11T17:18:39.330" v="5195" actId="478"/>
          <ac:spMkLst>
            <pc:docMk/>
            <pc:sldMk cId="273162346" sldId="365"/>
            <ac:spMk id="4" creationId="{AC7F6FA1-B0EE-4FC2-68B8-4C985978AA95}"/>
          </ac:spMkLst>
        </pc:spChg>
        <pc:spChg chg="del">
          <ac:chgData name="Delphine FALCOZ" userId="d3f16ffc778f594c" providerId="LiveId" clId="{06FB4A1E-7EA6-4EFC-9A49-A3C422D95C50}" dt="2024-07-11T17:18:41.452" v="5196" actId="478"/>
          <ac:spMkLst>
            <pc:docMk/>
            <pc:sldMk cId="273162346" sldId="365"/>
            <ac:spMk id="7" creationId="{98264C12-46F6-0751-5311-1745C7916664}"/>
          </ac:spMkLst>
        </pc:spChg>
      </pc:sldChg>
      <pc:sldChg chg="addSp delSp modSp mod modNotesTx">
        <pc:chgData name="Delphine FALCOZ" userId="d3f16ffc778f594c" providerId="LiveId" clId="{06FB4A1E-7EA6-4EFC-9A49-A3C422D95C50}" dt="2024-07-11T19:15:37.566" v="5562" actId="20577"/>
        <pc:sldMkLst>
          <pc:docMk/>
          <pc:sldMk cId="2143755146" sldId="366"/>
        </pc:sldMkLst>
        <pc:spChg chg="add mod">
          <ac:chgData name="Delphine FALCOZ" userId="d3f16ffc778f594c" providerId="LiveId" clId="{06FB4A1E-7EA6-4EFC-9A49-A3C422D95C50}" dt="2024-07-10T20:31:07.227" v="1010" actId="33987"/>
          <ac:spMkLst>
            <pc:docMk/>
            <pc:sldMk cId="2143755146" sldId="366"/>
            <ac:spMk id="3" creationId="{3A34285B-6F27-37C1-A124-60009391F135}"/>
          </ac:spMkLst>
        </pc:spChg>
        <pc:spChg chg="add del mod">
          <ac:chgData name="Delphine FALCOZ" userId="d3f16ffc778f594c" providerId="LiveId" clId="{06FB4A1E-7EA6-4EFC-9A49-A3C422D95C50}" dt="2024-07-10T20:33:53.217" v="1062" actId="478"/>
          <ac:spMkLst>
            <pc:docMk/>
            <pc:sldMk cId="2143755146" sldId="366"/>
            <ac:spMk id="4" creationId="{8ACACBB5-2CAB-D401-B623-CD3373805AEA}"/>
          </ac:spMkLst>
        </pc:spChg>
        <pc:graphicFrameChg chg="mod">
          <ac:chgData name="Delphine FALCOZ" userId="d3f16ffc778f594c" providerId="LiveId" clId="{06FB4A1E-7EA6-4EFC-9A49-A3C422D95C50}" dt="2024-07-10T20:34:08.324" v="1065"/>
          <ac:graphicFrameMkLst>
            <pc:docMk/>
            <pc:sldMk cId="2143755146" sldId="366"/>
            <ac:graphicFrameMk id="2" creationId="{F730B4BA-FC0E-F768-87E1-490FBDF6AEE4}"/>
          </ac:graphicFrameMkLst>
        </pc:graphicFrameChg>
      </pc:sldChg>
      <pc:sldChg chg="modSp mod modNotesTx">
        <pc:chgData name="Delphine FALCOZ" userId="d3f16ffc778f594c" providerId="LiveId" clId="{06FB4A1E-7EA6-4EFC-9A49-A3C422D95C50}" dt="2024-07-11T19:18:10.275" v="5580" actId="1036"/>
        <pc:sldMkLst>
          <pc:docMk/>
          <pc:sldMk cId="1284548671" sldId="383"/>
        </pc:sldMkLst>
        <pc:spChg chg="mod">
          <ac:chgData name="Delphine FALCOZ" userId="d3f16ffc778f594c" providerId="LiveId" clId="{06FB4A1E-7EA6-4EFC-9A49-A3C422D95C50}" dt="2024-07-11T19:18:10.275" v="5580" actId="1036"/>
          <ac:spMkLst>
            <pc:docMk/>
            <pc:sldMk cId="1284548671" sldId="383"/>
            <ac:spMk id="3" creationId="{C5F4A738-26C5-15E9-642E-B3124A9C7719}"/>
          </ac:spMkLst>
        </pc:spChg>
      </pc:sldChg>
      <pc:sldChg chg="del">
        <pc:chgData name="Delphine FALCOZ" userId="d3f16ffc778f594c" providerId="LiveId" clId="{06FB4A1E-7EA6-4EFC-9A49-A3C422D95C50}" dt="2024-07-10T21:47:40.247" v="3959" actId="47"/>
        <pc:sldMkLst>
          <pc:docMk/>
          <pc:sldMk cId="3421196433" sldId="387"/>
        </pc:sldMkLst>
      </pc:sldChg>
      <pc:sldChg chg="modNotesTx">
        <pc:chgData name="Delphine FALCOZ" userId="d3f16ffc778f594c" providerId="LiveId" clId="{06FB4A1E-7EA6-4EFC-9A49-A3C422D95C50}" dt="2024-07-11T19:16:21.823" v="5576" actId="20577"/>
        <pc:sldMkLst>
          <pc:docMk/>
          <pc:sldMk cId="625871501" sldId="388"/>
        </pc:sldMkLst>
      </pc:sldChg>
      <pc:sldChg chg="modSp modNotesTx">
        <pc:chgData name="Delphine FALCOZ" userId="d3f16ffc778f594c" providerId="LiveId" clId="{06FB4A1E-7EA6-4EFC-9A49-A3C422D95C50}" dt="2024-07-11T19:38:53.577" v="5873" actId="6549"/>
        <pc:sldMkLst>
          <pc:docMk/>
          <pc:sldMk cId="537672470" sldId="391"/>
        </pc:sldMkLst>
        <pc:spChg chg="mod">
          <ac:chgData name="Delphine FALCOZ" userId="d3f16ffc778f594c" providerId="LiveId" clId="{06FB4A1E-7EA6-4EFC-9A49-A3C422D95C50}" dt="2024-07-11T19:38:53.577" v="5873" actId="6549"/>
          <ac:spMkLst>
            <pc:docMk/>
            <pc:sldMk cId="537672470" sldId="391"/>
            <ac:spMk id="5" creationId="{51ACF3BF-F0BA-79A5-6179-0B92C91A6D69}"/>
          </ac:spMkLst>
        </pc:spChg>
      </pc:sldChg>
      <pc:sldChg chg="modSp del mod">
        <pc:chgData name="Delphine FALCOZ" userId="d3f16ffc778f594c" providerId="LiveId" clId="{06FB4A1E-7EA6-4EFC-9A49-A3C422D95C50}" dt="2024-07-10T20:57:41.285" v="2536" actId="47"/>
        <pc:sldMkLst>
          <pc:docMk/>
          <pc:sldMk cId="923864008" sldId="392"/>
        </pc:sldMkLst>
        <pc:spChg chg="mod">
          <ac:chgData name="Delphine FALCOZ" userId="d3f16ffc778f594c" providerId="LiveId" clId="{06FB4A1E-7EA6-4EFC-9A49-A3C422D95C50}" dt="2024-07-10T20:56:54.393" v="2535" actId="20577"/>
          <ac:spMkLst>
            <pc:docMk/>
            <pc:sldMk cId="923864008" sldId="392"/>
            <ac:spMk id="3" creationId="{5835F53A-FF97-E2F6-A3A8-BE084BE5D613}"/>
          </ac:spMkLst>
        </pc:spChg>
      </pc:sldChg>
      <pc:sldChg chg="delSp modSp add del mod">
        <pc:chgData name="Delphine FALCOZ" userId="d3f16ffc778f594c" providerId="LiveId" clId="{06FB4A1E-7EA6-4EFC-9A49-A3C422D95C50}" dt="2024-07-11T17:14:11.001" v="5132" actId="47"/>
        <pc:sldMkLst>
          <pc:docMk/>
          <pc:sldMk cId="3294343932" sldId="393"/>
        </pc:sldMkLst>
        <pc:spChg chg="mod">
          <ac:chgData name="Delphine FALCOZ" userId="d3f16ffc778f594c" providerId="LiveId" clId="{06FB4A1E-7EA6-4EFC-9A49-A3C422D95C50}" dt="2024-07-11T17:14:00.109" v="5129" actId="20577"/>
          <ac:spMkLst>
            <pc:docMk/>
            <pc:sldMk cId="3294343932" sldId="393"/>
            <ac:spMk id="3" creationId="{1E52FC01-39C4-153D-6AD1-34F9BF808D0A}"/>
          </ac:spMkLst>
        </pc:spChg>
        <pc:grpChg chg="del">
          <ac:chgData name="Delphine FALCOZ" userId="d3f16ffc778f594c" providerId="LiveId" clId="{06FB4A1E-7EA6-4EFC-9A49-A3C422D95C50}" dt="2024-07-11T17:12:48.954" v="5114" actId="21"/>
          <ac:grpSpMkLst>
            <pc:docMk/>
            <pc:sldMk cId="3294343932" sldId="393"/>
            <ac:grpSpMk id="4" creationId="{A77ADBF3-8EA2-F372-BC40-A9CD11C541E4}"/>
          </ac:grpSpMkLst>
        </pc:grpChg>
        <pc:grpChg chg="del">
          <ac:chgData name="Delphine FALCOZ" userId="d3f16ffc778f594c" providerId="LiveId" clId="{06FB4A1E-7EA6-4EFC-9A49-A3C422D95C50}" dt="2024-07-11T17:13:17.620" v="5120" actId="478"/>
          <ac:grpSpMkLst>
            <pc:docMk/>
            <pc:sldMk cId="3294343932" sldId="393"/>
            <ac:grpSpMk id="13" creationId="{64324E10-5601-D987-0C63-CC9DD55B64B0}"/>
          </ac:grpSpMkLst>
        </pc:grpChg>
      </pc:sldChg>
      <pc:sldChg chg="addSp delSp modSp mod modNotesTx">
        <pc:chgData name="Delphine FALCOZ" userId="d3f16ffc778f594c" providerId="LiveId" clId="{06FB4A1E-7EA6-4EFC-9A49-A3C422D95C50}" dt="2024-07-11T19:36:41.983" v="5862" actId="113"/>
        <pc:sldMkLst>
          <pc:docMk/>
          <pc:sldMk cId="2973382568" sldId="395"/>
        </pc:sldMkLst>
        <pc:spChg chg="mod">
          <ac:chgData name="Delphine FALCOZ" userId="d3f16ffc778f594c" providerId="LiveId" clId="{06FB4A1E-7EA6-4EFC-9A49-A3C422D95C50}" dt="2024-07-11T19:32:20.074" v="5842" actId="6549"/>
          <ac:spMkLst>
            <pc:docMk/>
            <pc:sldMk cId="2973382568" sldId="395"/>
            <ac:spMk id="2" creationId="{828D200A-C287-E2E3-6B94-2E94FF0B3040}"/>
          </ac:spMkLst>
        </pc:spChg>
        <pc:spChg chg="del mod">
          <ac:chgData name="Delphine FALCOZ" userId="d3f16ffc778f594c" providerId="LiveId" clId="{06FB4A1E-7EA6-4EFC-9A49-A3C422D95C50}" dt="2024-07-11T17:14:44.780" v="5137" actId="1032"/>
          <ac:spMkLst>
            <pc:docMk/>
            <pc:sldMk cId="2973382568" sldId="395"/>
            <ac:spMk id="3" creationId="{96D61D63-9482-9073-5BF4-E5F9FB74EB65}"/>
          </ac:spMkLst>
        </pc:spChg>
        <pc:graphicFrameChg chg="add mod modGraphic">
          <ac:chgData name="Delphine FALCOZ" userId="d3f16ffc778f594c" providerId="LiveId" clId="{06FB4A1E-7EA6-4EFC-9A49-A3C422D95C50}" dt="2024-07-11T19:33:19.030" v="5848" actId="207"/>
          <ac:graphicFrameMkLst>
            <pc:docMk/>
            <pc:sldMk cId="2973382568" sldId="395"/>
            <ac:graphicFrameMk id="4" creationId="{A22554B6-AFD9-EF9D-1BFF-C997332A274B}"/>
          </ac:graphicFrameMkLst>
        </pc:graphicFrameChg>
      </pc:sldChg>
      <pc:sldChg chg="modSp mod modNotesTx">
        <pc:chgData name="Delphine FALCOZ" userId="d3f16ffc778f594c" providerId="LiveId" clId="{06FB4A1E-7EA6-4EFC-9A49-A3C422D95C50}" dt="2024-07-11T19:39:30.549" v="5937" actId="20577"/>
        <pc:sldMkLst>
          <pc:docMk/>
          <pc:sldMk cId="3526126142" sldId="396"/>
        </pc:sldMkLst>
        <pc:spChg chg="mod">
          <ac:chgData name="Delphine FALCOZ" userId="d3f16ffc778f594c" providerId="LiveId" clId="{06FB4A1E-7EA6-4EFC-9A49-A3C422D95C50}" dt="2024-07-11T19:39:03.418" v="5888" actId="20577"/>
          <ac:spMkLst>
            <pc:docMk/>
            <pc:sldMk cId="3526126142" sldId="396"/>
            <ac:spMk id="2" creationId="{F0824FB9-093C-A703-399A-47DC2628459D}"/>
          </ac:spMkLst>
        </pc:spChg>
      </pc:sldChg>
      <pc:sldChg chg="modNotesTx">
        <pc:chgData name="Delphine FALCOZ" userId="d3f16ffc778f594c" providerId="LiveId" clId="{06FB4A1E-7EA6-4EFC-9A49-A3C422D95C50}" dt="2024-07-11T19:11:49.294" v="5484" actId="20577"/>
        <pc:sldMkLst>
          <pc:docMk/>
          <pc:sldMk cId="1251969761" sldId="397"/>
        </pc:sldMkLst>
      </pc:sldChg>
      <pc:sldChg chg="modNotesTx">
        <pc:chgData name="Delphine FALCOZ" userId="d3f16ffc778f594c" providerId="LiveId" clId="{06FB4A1E-7EA6-4EFC-9A49-A3C422D95C50}" dt="2024-07-11T19:11:39.576" v="5482" actId="20577"/>
        <pc:sldMkLst>
          <pc:docMk/>
          <pc:sldMk cId="1879532334" sldId="398"/>
        </pc:sldMkLst>
      </pc:sldChg>
      <pc:sldChg chg="modNotesTx">
        <pc:chgData name="Delphine FALCOZ" userId="d3f16ffc778f594c" providerId="LiveId" clId="{06FB4A1E-7EA6-4EFC-9A49-A3C422D95C50}" dt="2024-07-10T21:09:23.178" v="3088" actId="20577"/>
        <pc:sldMkLst>
          <pc:docMk/>
          <pc:sldMk cId="440043771" sldId="399"/>
        </pc:sldMkLst>
      </pc:sldChg>
      <pc:sldChg chg="addSp delSp modSp mod modClrScheme chgLayout modNotesTx">
        <pc:chgData name="Delphine FALCOZ" userId="d3f16ffc778f594c" providerId="LiveId" clId="{06FB4A1E-7EA6-4EFC-9A49-A3C422D95C50}" dt="2024-07-10T21:16:00.387" v="3210" actId="6549"/>
        <pc:sldMkLst>
          <pc:docMk/>
          <pc:sldMk cId="3302400935" sldId="400"/>
        </pc:sldMkLst>
        <pc:spChg chg="del mod">
          <ac:chgData name="Delphine FALCOZ" userId="d3f16ffc778f594c" providerId="LiveId" clId="{06FB4A1E-7EA6-4EFC-9A49-A3C422D95C50}" dt="2024-07-10T21:15:16.942" v="3204" actId="478"/>
          <ac:spMkLst>
            <pc:docMk/>
            <pc:sldMk cId="3302400935" sldId="400"/>
            <ac:spMk id="2" creationId="{D766AE55-F1B5-35B0-9DAA-FF78A4952481}"/>
          </ac:spMkLst>
        </pc:spChg>
        <pc:spChg chg="del">
          <ac:chgData name="Delphine FALCOZ" userId="d3f16ffc778f594c" providerId="LiveId" clId="{06FB4A1E-7EA6-4EFC-9A49-A3C422D95C50}" dt="2024-07-10T20:44:28.171" v="2338" actId="478"/>
          <ac:spMkLst>
            <pc:docMk/>
            <pc:sldMk cId="3302400935" sldId="400"/>
            <ac:spMk id="3" creationId="{FAB77C7F-1297-8227-FD44-7AA5CAF783CE}"/>
          </ac:spMkLst>
        </pc:spChg>
        <pc:spChg chg="add del mod">
          <ac:chgData name="Delphine FALCOZ" userId="d3f16ffc778f594c" providerId="LiveId" clId="{06FB4A1E-7EA6-4EFC-9A49-A3C422D95C50}" dt="2024-07-10T21:15:20.368" v="3205" actId="700"/>
          <ac:spMkLst>
            <pc:docMk/>
            <pc:sldMk cId="3302400935" sldId="400"/>
            <ac:spMk id="4" creationId="{1BA1430A-159A-F5E0-D7B5-9D62CEAB9F35}"/>
          </ac:spMkLst>
        </pc:spChg>
        <pc:spChg chg="add del mod">
          <ac:chgData name="Delphine FALCOZ" userId="d3f16ffc778f594c" providerId="LiveId" clId="{06FB4A1E-7EA6-4EFC-9A49-A3C422D95C50}" dt="2024-07-10T20:44:55.261" v="2339" actId="931"/>
          <ac:spMkLst>
            <pc:docMk/>
            <pc:sldMk cId="3302400935" sldId="400"/>
            <ac:spMk id="5" creationId="{ADFC3AB5-390A-0D25-664D-BE79077F2A2D}"/>
          </ac:spMkLst>
        </pc:spChg>
        <pc:spChg chg="add del mod">
          <ac:chgData name="Delphine FALCOZ" userId="d3f16ffc778f594c" providerId="LiveId" clId="{06FB4A1E-7EA6-4EFC-9A49-A3C422D95C50}" dt="2024-07-10T21:15:20.368" v="3205" actId="700"/>
          <ac:spMkLst>
            <pc:docMk/>
            <pc:sldMk cId="3302400935" sldId="400"/>
            <ac:spMk id="6" creationId="{3A7E0D6C-B7F0-5DCD-7599-354967B973F2}"/>
          </ac:spMkLst>
        </pc:spChg>
        <pc:spChg chg="add mod">
          <ac:chgData name="Delphine FALCOZ" userId="d3f16ffc778f594c" providerId="LiveId" clId="{06FB4A1E-7EA6-4EFC-9A49-A3C422D95C50}" dt="2024-07-10T21:15:44.960" v="3209" actId="1076"/>
          <ac:spMkLst>
            <pc:docMk/>
            <pc:sldMk cId="3302400935" sldId="400"/>
            <ac:spMk id="11" creationId="{BA91AE42-63AD-15B6-4165-F01AA51D608F}"/>
          </ac:spMkLst>
        </pc:spChg>
        <pc:spChg chg="add mod">
          <ac:chgData name="Delphine FALCOZ" userId="d3f16ffc778f594c" providerId="LiveId" clId="{06FB4A1E-7EA6-4EFC-9A49-A3C422D95C50}" dt="2024-07-10T20:56:14.258" v="2530" actId="207"/>
          <ac:spMkLst>
            <pc:docMk/>
            <pc:sldMk cId="3302400935" sldId="400"/>
            <ac:spMk id="20" creationId="{1404512A-CB46-F7E4-0B61-523611E22DC3}"/>
          </ac:spMkLst>
        </pc:spChg>
        <pc:spChg chg="add mod">
          <ac:chgData name="Delphine FALCOZ" userId="d3f16ffc778f594c" providerId="LiveId" clId="{06FB4A1E-7EA6-4EFC-9A49-A3C422D95C50}" dt="2024-07-10T20:56:04.874" v="2528" actId="207"/>
          <ac:spMkLst>
            <pc:docMk/>
            <pc:sldMk cId="3302400935" sldId="400"/>
            <ac:spMk id="21" creationId="{AE7240D5-3CA4-8A04-A5E9-DA8B86636185}"/>
          </ac:spMkLst>
        </pc:spChg>
        <pc:spChg chg="add mod">
          <ac:chgData name="Delphine FALCOZ" userId="d3f16ffc778f594c" providerId="LiveId" clId="{06FB4A1E-7EA6-4EFC-9A49-A3C422D95C50}" dt="2024-07-10T20:56:10.595" v="2529" actId="207"/>
          <ac:spMkLst>
            <pc:docMk/>
            <pc:sldMk cId="3302400935" sldId="400"/>
            <ac:spMk id="22" creationId="{51A344A1-1C52-06DB-96E9-16D557FC27CF}"/>
          </ac:spMkLst>
        </pc:spChg>
        <pc:spChg chg="add del mod">
          <ac:chgData name="Delphine FALCOZ" userId="d3f16ffc778f594c" providerId="LiveId" clId="{06FB4A1E-7EA6-4EFC-9A49-A3C422D95C50}" dt="2024-07-10T21:15:16.942" v="3204" actId="478"/>
          <ac:spMkLst>
            <pc:docMk/>
            <pc:sldMk cId="3302400935" sldId="400"/>
            <ac:spMk id="29" creationId="{07F45548-71A9-24D0-57FA-6B92BF9A4247}"/>
          </ac:spMkLst>
        </pc:spChg>
        <pc:spChg chg="add del mod">
          <ac:chgData name="Delphine FALCOZ" userId="d3f16ffc778f594c" providerId="LiveId" clId="{06FB4A1E-7EA6-4EFC-9A49-A3C422D95C50}" dt="2024-07-10T21:15:16.942" v="3204" actId="478"/>
          <ac:spMkLst>
            <pc:docMk/>
            <pc:sldMk cId="3302400935" sldId="400"/>
            <ac:spMk id="30" creationId="{32D93B7A-A254-FA0A-846E-0C877477DB2F}"/>
          </ac:spMkLst>
        </pc:spChg>
        <pc:grpChg chg="add del mod">
          <ac:chgData name="Delphine FALCOZ" userId="d3f16ffc778f594c" providerId="LiveId" clId="{06FB4A1E-7EA6-4EFC-9A49-A3C422D95C50}" dt="2024-07-10T21:15:16.942" v="3204" actId="478"/>
          <ac:grpSpMkLst>
            <pc:docMk/>
            <pc:sldMk cId="3302400935" sldId="400"/>
            <ac:grpSpMk id="35" creationId="{2ED8F6B0-0E1A-C70F-A4C2-E61269A2C97C}"/>
          </ac:grpSpMkLst>
        </pc:grpChg>
        <pc:picChg chg="add del mod">
          <ac:chgData name="Delphine FALCOZ" userId="d3f16ffc778f594c" providerId="LiveId" clId="{06FB4A1E-7EA6-4EFC-9A49-A3C422D95C50}" dt="2024-07-10T21:15:16.942" v="3204" actId="478"/>
          <ac:picMkLst>
            <pc:docMk/>
            <pc:sldMk cId="3302400935" sldId="400"/>
            <ac:picMk id="7" creationId="{95361A60-27A3-9396-9B90-E9F7EADB0771}"/>
          </ac:picMkLst>
        </pc:picChg>
        <pc:picChg chg="add del mod">
          <ac:chgData name="Delphine FALCOZ" userId="d3f16ffc778f594c" providerId="LiveId" clId="{06FB4A1E-7EA6-4EFC-9A49-A3C422D95C50}" dt="2024-07-10T21:15:16.942" v="3204" actId="478"/>
          <ac:picMkLst>
            <pc:docMk/>
            <pc:sldMk cId="3302400935" sldId="400"/>
            <ac:picMk id="9" creationId="{328A7D54-39D4-C6F2-B55B-F244CAA27719}"/>
          </ac:picMkLst>
        </pc:picChg>
        <pc:picChg chg="add del mod">
          <ac:chgData name="Delphine FALCOZ" userId="d3f16ffc778f594c" providerId="LiveId" clId="{06FB4A1E-7EA6-4EFC-9A49-A3C422D95C50}" dt="2024-07-10T20:46:22.930" v="2346" actId="478"/>
          <ac:picMkLst>
            <pc:docMk/>
            <pc:sldMk cId="3302400935" sldId="400"/>
            <ac:picMk id="11" creationId="{E4859CDF-F40E-3EFB-B0A0-AE5A87472ECF}"/>
          </ac:picMkLst>
        </pc:picChg>
        <pc:picChg chg="add mod">
          <ac:chgData name="Delphine FALCOZ" userId="d3f16ffc778f594c" providerId="LiveId" clId="{06FB4A1E-7EA6-4EFC-9A49-A3C422D95C50}" dt="2024-07-10T20:55:48.631" v="2527" actId="207"/>
          <ac:picMkLst>
            <pc:docMk/>
            <pc:sldMk cId="3302400935" sldId="400"/>
            <ac:picMk id="13" creationId="{1A0BEBE8-AA9E-453A-4228-C27BD1BB95CE}"/>
          </ac:picMkLst>
        </pc:picChg>
        <pc:picChg chg="add mod">
          <ac:chgData name="Delphine FALCOZ" userId="d3f16ffc778f594c" providerId="LiveId" clId="{06FB4A1E-7EA6-4EFC-9A49-A3C422D95C50}" dt="2024-07-10T20:55:48.631" v="2527" actId="207"/>
          <ac:picMkLst>
            <pc:docMk/>
            <pc:sldMk cId="3302400935" sldId="400"/>
            <ac:picMk id="15" creationId="{898C9916-A8C5-0EDC-255D-27434FB3E764}"/>
          </ac:picMkLst>
        </pc:picChg>
        <pc:picChg chg="add mod">
          <ac:chgData name="Delphine FALCOZ" userId="d3f16ffc778f594c" providerId="LiveId" clId="{06FB4A1E-7EA6-4EFC-9A49-A3C422D95C50}" dt="2024-07-10T20:55:48.631" v="2527" actId="207"/>
          <ac:picMkLst>
            <pc:docMk/>
            <pc:sldMk cId="3302400935" sldId="400"/>
            <ac:picMk id="17" creationId="{8D6DEB56-0639-228A-5079-3FD56548E56E}"/>
          </ac:picMkLst>
        </pc:picChg>
        <pc:picChg chg="add mod">
          <ac:chgData name="Delphine FALCOZ" userId="d3f16ffc778f594c" providerId="LiveId" clId="{06FB4A1E-7EA6-4EFC-9A49-A3C422D95C50}" dt="2024-07-10T20:55:48.631" v="2527" actId="207"/>
          <ac:picMkLst>
            <pc:docMk/>
            <pc:sldMk cId="3302400935" sldId="400"/>
            <ac:picMk id="19" creationId="{4B489F91-7C70-6159-30B2-57CEF86685C8}"/>
          </ac:picMkLst>
        </pc:picChg>
        <pc:picChg chg="add del mod">
          <ac:chgData name="Delphine FALCOZ" userId="d3f16ffc778f594c" providerId="LiveId" clId="{06FB4A1E-7EA6-4EFC-9A49-A3C422D95C50}" dt="2024-07-10T20:52:17.294" v="2432" actId="478"/>
          <ac:picMkLst>
            <pc:docMk/>
            <pc:sldMk cId="3302400935" sldId="400"/>
            <ac:picMk id="24" creationId="{50327C20-1443-3BB4-9B98-3926B45BCBFB}"/>
          </ac:picMkLst>
        </pc:picChg>
        <pc:picChg chg="add del mod modCrop">
          <ac:chgData name="Delphine FALCOZ" userId="d3f16ffc778f594c" providerId="LiveId" clId="{06FB4A1E-7EA6-4EFC-9A49-A3C422D95C50}" dt="2024-07-10T21:15:16.942" v="3204" actId="478"/>
          <ac:picMkLst>
            <pc:docMk/>
            <pc:sldMk cId="3302400935" sldId="400"/>
            <ac:picMk id="26" creationId="{75739EAA-99BD-6041-63DB-6E1D055DDFA9}"/>
          </ac:picMkLst>
        </pc:picChg>
        <pc:picChg chg="add del mod">
          <ac:chgData name="Delphine FALCOZ" userId="d3f16ffc778f594c" providerId="LiveId" clId="{06FB4A1E-7EA6-4EFC-9A49-A3C422D95C50}" dt="2024-07-10T21:15:16.942" v="3204" actId="478"/>
          <ac:picMkLst>
            <pc:docMk/>
            <pc:sldMk cId="3302400935" sldId="400"/>
            <ac:picMk id="27" creationId="{C9E59BCD-BA7C-E939-0FFA-10628CD871AA}"/>
          </ac:picMkLst>
        </pc:picChg>
        <pc:picChg chg="add del mod">
          <ac:chgData name="Delphine FALCOZ" userId="d3f16ffc778f594c" providerId="LiveId" clId="{06FB4A1E-7EA6-4EFC-9A49-A3C422D95C50}" dt="2024-07-10T21:15:16.942" v="3204" actId="478"/>
          <ac:picMkLst>
            <pc:docMk/>
            <pc:sldMk cId="3302400935" sldId="400"/>
            <ac:picMk id="28" creationId="{41E31B7E-54D7-3B73-0348-FF5F5246120C}"/>
          </ac:picMkLst>
        </pc:picChg>
        <pc:picChg chg="add del mod">
          <ac:chgData name="Delphine FALCOZ" userId="d3f16ffc778f594c" providerId="LiveId" clId="{06FB4A1E-7EA6-4EFC-9A49-A3C422D95C50}" dt="2024-07-10T20:54:29.146" v="2483" actId="478"/>
          <ac:picMkLst>
            <pc:docMk/>
            <pc:sldMk cId="3302400935" sldId="400"/>
            <ac:picMk id="32" creationId="{DD6805AB-CD40-1BA5-0D87-EB1A4824D176}"/>
          </ac:picMkLst>
        </pc:picChg>
        <pc:picChg chg="add del mod">
          <ac:chgData name="Delphine FALCOZ" userId="d3f16ffc778f594c" providerId="LiveId" clId="{06FB4A1E-7EA6-4EFC-9A49-A3C422D95C50}" dt="2024-07-10T21:15:16.942" v="3204" actId="478"/>
          <ac:picMkLst>
            <pc:docMk/>
            <pc:sldMk cId="3302400935" sldId="400"/>
            <ac:picMk id="34" creationId="{44E511B6-02D2-4FCB-ADDC-0E49A9196C3D}"/>
          </ac:picMkLst>
        </pc:picChg>
        <pc:picChg chg="add">
          <ac:chgData name="Delphine FALCOZ" userId="d3f16ffc778f594c" providerId="LiveId" clId="{06FB4A1E-7EA6-4EFC-9A49-A3C422D95C50}" dt="2024-07-10T21:15:11.736" v="3203"/>
          <ac:picMkLst>
            <pc:docMk/>
            <pc:sldMk cId="3302400935" sldId="400"/>
            <ac:picMk id="1026" creationId="{6E2CE0DA-65BE-CF1B-0176-69D519F8D316}"/>
          </ac:picMkLst>
        </pc:picChg>
        <pc:picChg chg="add">
          <ac:chgData name="Delphine FALCOZ" userId="d3f16ffc778f594c" providerId="LiveId" clId="{06FB4A1E-7EA6-4EFC-9A49-A3C422D95C50}" dt="2024-07-10T21:15:20.762" v="3206"/>
          <ac:picMkLst>
            <pc:docMk/>
            <pc:sldMk cId="3302400935" sldId="400"/>
            <ac:picMk id="1028" creationId="{6E3A9933-66EE-1DA7-9BDE-9C387BB43380}"/>
          </ac:picMkLst>
        </pc:picChg>
        <pc:cxnChg chg="add">
          <ac:chgData name="Delphine FALCOZ" userId="d3f16ffc778f594c" providerId="LiveId" clId="{06FB4A1E-7EA6-4EFC-9A49-A3C422D95C50}" dt="2024-07-10T21:15:34.380" v="3207" actId="11529"/>
          <ac:cxnSpMkLst>
            <pc:docMk/>
            <pc:sldMk cId="3302400935" sldId="400"/>
            <ac:cxnSpMk id="10" creationId="{4C02CBEC-40F3-7892-FD5B-196B9182BFD5}"/>
          </ac:cxnSpMkLst>
        </pc:cxnChg>
      </pc:sldChg>
      <pc:sldChg chg="addSp modSp del mod modNotesTx">
        <pc:chgData name="Delphine FALCOZ" userId="d3f16ffc778f594c" providerId="LiveId" clId="{06FB4A1E-7EA6-4EFC-9A49-A3C422D95C50}" dt="2024-07-10T21:46:36.951" v="3892" actId="47"/>
        <pc:sldMkLst>
          <pc:docMk/>
          <pc:sldMk cId="3554471799" sldId="401"/>
        </pc:sldMkLst>
        <pc:spChg chg="mod">
          <ac:chgData name="Delphine FALCOZ" userId="d3f16ffc778f594c" providerId="LiveId" clId="{06FB4A1E-7EA6-4EFC-9A49-A3C422D95C50}" dt="2024-07-10T21:45:53.444" v="3863" actId="20577"/>
          <ac:spMkLst>
            <pc:docMk/>
            <pc:sldMk cId="3554471799" sldId="401"/>
            <ac:spMk id="2" creationId="{2AB26B6D-661A-ED2D-9F01-A67FF231D4DB}"/>
          </ac:spMkLst>
        </pc:spChg>
        <pc:spChg chg="mod">
          <ac:chgData name="Delphine FALCOZ" userId="d3f16ffc778f594c" providerId="LiveId" clId="{06FB4A1E-7EA6-4EFC-9A49-A3C422D95C50}" dt="2024-07-10T21:44:05.393" v="3847" actId="21"/>
          <ac:spMkLst>
            <pc:docMk/>
            <pc:sldMk cId="3554471799" sldId="401"/>
            <ac:spMk id="3" creationId="{290CEEEA-7E5E-47C8-8300-9BFF773B603E}"/>
          </ac:spMkLst>
        </pc:spChg>
        <pc:spChg chg="add mod">
          <ac:chgData name="Delphine FALCOZ" userId="d3f16ffc778f594c" providerId="LiveId" clId="{06FB4A1E-7EA6-4EFC-9A49-A3C422D95C50}" dt="2024-07-10T21:05:50.081" v="2898" actId="27636"/>
          <ac:spMkLst>
            <pc:docMk/>
            <pc:sldMk cId="3554471799" sldId="401"/>
            <ac:spMk id="4" creationId="{37857913-2EA8-8980-E700-1F2D600D18E6}"/>
          </ac:spMkLst>
        </pc:spChg>
        <pc:spChg chg="add">
          <ac:chgData name="Delphine FALCOZ" userId="d3f16ffc778f594c" providerId="LiveId" clId="{06FB4A1E-7EA6-4EFC-9A49-A3C422D95C50}" dt="2024-07-10T21:05:53.451" v="2900"/>
          <ac:spMkLst>
            <pc:docMk/>
            <pc:sldMk cId="3554471799" sldId="401"/>
            <ac:spMk id="5" creationId="{9FC45155-F219-75F6-CAAA-AD6548D4C6DF}"/>
          </ac:spMkLst>
        </pc:spChg>
      </pc:sldChg>
      <pc:sldChg chg="addSp delSp modSp new del mod ord modNotesTx">
        <pc:chgData name="Delphine FALCOZ" userId="d3f16ffc778f594c" providerId="LiveId" clId="{06FB4A1E-7EA6-4EFC-9A49-A3C422D95C50}" dt="2024-07-11T19:26:49.413" v="5775" actId="47"/>
        <pc:sldMkLst>
          <pc:docMk/>
          <pc:sldMk cId="2284161467" sldId="402"/>
        </pc:sldMkLst>
        <pc:spChg chg="add mod">
          <ac:chgData name="Delphine FALCOZ" userId="d3f16ffc778f594c" providerId="LiveId" clId="{06FB4A1E-7EA6-4EFC-9A49-A3C422D95C50}" dt="2024-07-10T21:08:33.292" v="2988" actId="1076"/>
          <ac:spMkLst>
            <pc:docMk/>
            <pc:sldMk cId="2284161467" sldId="402"/>
            <ac:spMk id="9" creationId="{B3768A0C-AF51-D2CB-FF42-FF920A1CF55C}"/>
          </ac:spMkLst>
        </pc:spChg>
        <pc:graphicFrameChg chg="add mod">
          <ac:chgData name="Delphine FALCOZ" userId="d3f16ffc778f594c" providerId="LiveId" clId="{06FB4A1E-7EA6-4EFC-9A49-A3C422D95C50}" dt="2024-07-11T19:26:33.765" v="5772"/>
          <ac:graphicFrameMkLst>
            <pc:docMk/>
            <pc:sldMk cId="2284161467" sldId="402"/>
            <ac:graphicFrameMk id="2" creationId="{08088367-45FD-7E05-268C-389739109539}"/>
          </ac:graphicFrameMkLst>
        </pc:graphicFrameChg>
        <pc:picChg chg="add del mod">
          <ac:chgData name="Delphine FALCOZ" userId="d3f16ffc778f594c" providerId="LiveId" clId="{06FB4A1E-7EA6-4EFC-9A49-A3C422D95C50}" dt="2024-07-10T21:02:43.305" v="2568" actId="478"/>
          <ac:picMkLst>
            <pc:docMk/>
            <pc:sldMk cId="2284161467" sldId="402"/>
            <ac:picMk id="4" creationId="{ACA11A7D-00B6-66E0-5E26-74CCA678D135}"/>
          </ac:picMkLst>
        </pc:picChg>
        <pc:picChg chg="add del mod">
          <ac:chgData name="Delphine FALCOZ" userId="d3f16ffc778f594c" providerId="LiveId" clId="{06FB4A1E-7EA6-4EFC-9A49-A3C422D95C50}" dt="2024-07-10T21:02:41.425" v="2567" actId="478"/>
          <ac:picMkLst>
            <pc:docMk/>
            <pc:sldMk cId="2284161467" sldId="402"/>
            <ac:picMk id="6" creationId="{B3B64EC1-1132-D5C6-87D9-688DE8BB523F}"/>
          </ac:picMkLst>
        </pc:picChg>
        <pc:picChg chg="add mod">
          <ac:chgData name="Delphine FALCOZ" userId="d3f16ffc778f594c" providerId="LiveId" clId="{06FB4A1E-7EA6-4EFC-9A49-A3C422D95C50}" dt="2024-07-10T21:03:05.721" v="2596" actId="1076"/>
          <ac:picMkLst>
            <pc:docMk/>
            <pc:sldMk cId="2284161467" sldId="402"/>
            <ac:picMk id="8" creationId="{F2064563-4997-2F1F-6EA9-114B2A51A03F}"/>
          </ac:picMkLst>
        </pc:picChg>
      </pc:sldChg>
      <pc:sldChg chg="addSp delSp modSp new mod ord modNotesTx">
        <pc:chgData name="Delphine FALCOZ" userId="d3f16ffc778f594c" providerId="LiveId" clId="{06FB4A1E-7EA6-4EFC-9A49-A3C422D95C50}" dt="2024-07-11T19:36:23.887" v="5858" actId="113"/>
        <pc:sldMkLst>
          <pc:docMk/>
          <pc:sldMk cId="2808338162" sldId="403"/>
        </pc:sldMkLst>
        <pc:spChg chg="mod">
          <ac:chgData name="Delphine FALCOZ" userId="d3f16ffc778f594c" providerId="LiveId" clId="{06FB4A1E-7EA6-4EFC-9A49-A3C422D95C50}" dt="2024-07-11T19:31:45.227" v="5825" actId="6549"/>
          <ac:spMkLst>
            <pc:docMk/>
            <pc:sldMk cId="2808338162" sldId="403"/>
            <ac:spMk id="2" creationId="{7DE41431-8293-570A-41C0-AB9E54C7F8CB}"/>
          </ac:spMkLst>
        </pc:spChg>
        <pc:spChg chg="add del mod">
          <ac:chgData name="Delphine FALCOZ" userId="d3f16ffc778f594c" providerId="LiveId" clId="{06FB4A1E-7EA6-4EFC-9A49-A3C422D95C50}" dt="2024-07-11T17:01:37.672" v="4860" actId="1032"/>
          <ac:spMkLst>
            <pc:docMk/>
            <pc:sldMk cId="2808338162" sldId="403"/>
            <ac:spMk id="3" creationId="{3F41C1CF-B778-3153-A557-27A9729825E0}"/>
          </ac:spMkLst>
        </pc:spChg>
        <pc:spChg chg="add mod">
          <ac:chgData name="Delphine FALCOZ" userId="d3f16ffc778f594c" providerId="LiveId" clId="{06FB4A1E-7EA6-4EFC-9A49-A3C422D95C50}" dt="2024-07-10T21:12:57.630" v="3190"/>
          <ac:spMkLst>
            <pc:docMk/>
            <pc:sldMk cId="2808338162" sldId="403"/>
            <ac:spMk id="4" creationId="{EAA74C0A-79FC-6745-4FE1-8BABF2B0FC38}"/>
          </ac:spMkLst>
        </pc:spChg>
        <pc:spChg chg="add del mod">
          <ac:chgData name="Delphine FALCOZ" userId="d3f16ffc778f594c" providerId="LiveId" clId="{06FB4A1E-7EA6-4EFC-9A49-A3C422D95C50}" dt="2024-07-11T19:27:38.813" v="5789"/>
          <ac:spMkLst>
            <pc:docMk/>
            <pc:sldMk cId="2808338162" sldId="403"/>
            <ac:spMk id="5" creationId="{FC977A13-CE7D-5AF0-A06E-D874D1392F79}"/>
          </ac:spMkLst>
        </pc:spChg>
        <pc:spChg chg="add del mod">
          <ac:chgData name="Delphine FALCOZ" userId="d3f16ffc778f594c" providerId="LiveId" clId="{06FB4A1E-7EA6-4EFC-9A49-A3C422D95C50}" dt="2024-07-11T17:09:11.096" v="5008" actId="931"/>
          <ac:spMkLst>
            <pc:docMk/>
            <pc:sldMk cId="2808338162" sldId="403"/>
            <ac:spMk id="6" creationId="{428BC2D8-B314-92B5-58CC-17D482574DB1}"/>
          </ac:spMkLst>
        </pc:spChg>
        <pc:spChg chg="add del mod">
          <ac:chgData name="Delphine FALCOZ" userId="d3f16ffc778f594c" providerId="LiveId" clId="{06FB4A1E-7EA6-4EFC-9A49-A3C422D95C50}" dt="2024-07-11T19:27:11.442" v="5779" actId="478"/>
          <ac:spMkLst>
            <pc:docMk/>
            <pc:sldMk cId="2808338162" sldId="403"/>
            <ac:spMk id="12" creationId="{F5933D15-61AC-0A30-4633-01656613A33E}"/>
          </ac:spMkLst>
        </pc:spChg>
        <pc:spChg chg="add del mod">
          <ac:chgData name="Delphine FALCOZ" userId="d3f16ffc778f594c" providerId="LiveId" clId="{06FB4A1E-7EA6-4EFC-9A49-A3C422D95C50}" dt="2024-07-11T19:27:29.688" v="5786" actId="478"/>
          <ac:spMkLst>
            <pc:docMk/>
            <pc:sldMk cId="2808338162" sldId="403"/>
            <ac:spMk id="14" creationId="{500C1F16-A5FE-BD3A-7B55-FF200C47B99D}"/>
          </ac:spMkLst>
        </pc:spChg>
        <pc:graphicFrameChg chg="add del mod modGraphic">
          <ac:chgData name="Delphine FALCOZ" userId="d3f16ffc778f594c" providerId="LiveId" clId="{06FB4A1E-7EA6-4EFC-9A49-A3C422D95C50}" dt="2024-07-11T19:27:37.745" v="5788" actId="21"/>
          <ac:graphicFrameMkLst>
            <pc:docMk/>
            <pc:sldMk cId="2808338162" sldId="403"/>
            <ac:graphicFrameMk id="3" creationId="{E20AC552-6FD9-CCBF-F4F4-A1103852E711}"/>
          </ac:graphicFrameMkLst>
        </pc:graphicFrameChg>
        <pc:graphicFrameChg chg="add del mod">
          <ac:chgData name="Delphine FALCOZ" userId="d3f16ffc778f594c" providerId="LiveId" clId="{06FB4A1E-7EA6-4EFC-9A49-A3C422D95C50}" dt="2024-07-11T17:08:51.423" v="5007" actId="478"/>
          <ac:graphicFrameMkLst>
            <pc:docMk/>
            <pc:sldMk cId="2808338162" sldId="403"/>
            <ac:graphicFrameMk id="4" creationId="{ECDC8882-832A-F557-34E7-5645E3EB46C8}"/>
          </ac:graphicFrameMkLst>
        </pc:graphicFrameChg>
        <pc:graphicFrameChg chg="add mod modGraphic">
          <ac:chgData name="Delphine FALCOZ" userId="d3f16ffc778f594c" providerId="LiveId" clId="{06FB4A1E-7EA6-4EFC-9A49-A3C422D95C50}" dt="2024-07-11T19:31:38.675" v="5819" actId="1076"/>
          <ac:graphicFrameMkLst>
            <pc:docMk/>
            <pc:sldMk cId="2808338162" sldId="403"/>
            <ac:graphicFrameMk id="6" creationId="{E20AC552-6FD9-CCBF-F4F4-A1103852E711}"/>
          </ac:graphicFrameMkLst>
        </pc:graphicFrameChg>
        <pc:picChg chg="add del mod">
          <ac:chgData name="Delphine FALCOZ" userId="d3f16ffc778f594c" providerId="LiveId" clId="{06FB4A1E-7EA6-4EFC-9A49-A3C422D95C50}" dt="2024-07-11T19:27:16.808" v="5782" actId="21"/>
          <ac:picMkLst>
            <pc:docMk/>
            <pc:sldMk cId="2808338162" sldId="403"/>
            <ac:picMk id="8" creationId="{68AD67FF-5F44-99D4-9816-B670D5F2BD18}"/>
          </ac:picMkLst>
        </pc:picChg>
        <pc:picChg chg="add del mod">
          <ac:chgData name="Delphine FALCOZ" userId="d3f16ffc778f594c" providerId="LiveId" clId="{06FB4A1E-7EA6-4EFC-9A49-A3C422D95C50}" dt="2024-07-11T19:27:12.382" v="5780" actId="478"/>
          <ac:picMkLst>
            <pc:docMk/>
            <pc:sldMk cId="2808338162" sldId="403"/>
            <ac:picMk id="10" creationId="{610EEFC3-2B81-5C99-2506-B721B9C92E5B}"/>
          </ac:picMkLst>
        </pc:picChg>
      </pc:sldChg>
      <pc:sldChg chg="addSp modSp add mod modNotesTx">
        <pc:chgData name="Delphine FALCOZ" userId="d3f16ffc778f594c" providerId="LiveId" clId="{06FB4A1E-7EA6-4EFC-9A49-A3C422D95C50}" dt="2024-07-11T16:46:06.647" v="4395" actId="20577"/>
        <pc:sldMkLst>
          <pc:docMk/>
          <pc:sldMk cId="2787738524" sldId="404"/>
        </pc:sldMkLst>
        <pc:spChg chg="mod">
          <ac:chgData name="Delphine FALCOZ" userId="d3f16ffc778f594c" providerId="LiveId" clId="{06FB4A1E-7EA6-4EFC-9A49-A3C422D95C50}" dt="2024-07-10T21:18:45.098" v="3306" actId="1076"/>
          <ac:spMkLst>
            <pc:docMk/>
            <pc:sldMk cId="2787738524" sldId="404"/>
            <ac:spMk id="2" creationId="{D766AE55-F1B5-35B0-9DAA-FF78A4952481}"/>
          </ac:spMkLst>
        </pc:spChg>
        <pc:spChg chg="mod">
          <ac:chgData name="Delphine FALCOZ" userId="d3f16ffc778f594c" providerId="LiveId" clId="{06FB4A1E-7EA6-4EFC-9A49-A3C422D95C50}" dt="2024-07-10T21:18:21.676" v="3297" actId="1076"/>
          <ac:spMkLst>
            <pc:docMk/>
            <pc:sldMk cId="2787738524" sldId="404"/>
            <ac:spMk id="29" creationId="{07F45548-71A9-24D0-57FA-6B92BF9A4247}"/>
          </ac:spMkLst>
        </pc:spChg>
        <pc:spChg chg="mod">
          <ac:chgData name="Delphine FALCOZ" userId="d3f16ffc778f594c" providerId="LiveId" clId="{06FB4A1E-7EA6-4EFC-9A49-A3C422D95C50}" dt="2024-07-10T21:18:40.293" v="3305" actId="1036"/>
          <ac:spMkLst>
            <pc:docMk/>
            <pc:sldMk cId="2787738524" sldId="404"/>
            <ac:spMk id="30" creationId="{32D93B7A-A254-FA0A-846E-0C877477DB2F}"/>
          </ac:spMkLst>
        </pc:spChg>
        <pc:grpChg chg="mod">
          <ac:chgData name="Delphine FALCOZ" userId="d3f16ffc778f594c" providerId="LiveId" clId="{06FB4A1E-7EA6-4EFC-9A49-A3C422D95C50}" dt="2024-07-10T21:17:55.622" v="3270" actId="1035"/>
          <ac:grpSpMkLst>
            <pc:docMk/>
            <pc:sldMk cId="2787738524" sldId="404"/>
            <ac:grpSpMk id="35" creationId="{2ED8F6B0-0E1A-C70F-A4C2-E61269A2C97C}"/>
          </ac:grpSpMkLst>
        </pc:grpChg>
        <pc:picChg chg="add mod ord">
          <ac:chgData name="Delphine FALCOZ" userId="d3f16ffc778f594c" providerId="LiveId" clId="{06FB4A1E-7EA6-4EFC-9A49-A3C422D95C50}" dt="2024-07-10T21:17:20.861" v="3220" actId="1076"/>
          <ac:picMkLst>
            <pc:docMk/>
            <pc:sldMk cId="2787738524" sldId="404"/>
            <ac:picMk id="4" creationId="{1A38EEB9-21EC-8D25-374B-065A8651161C}"/>
          </ac:picMkLst>
        </pc:picChg>
        <pc:picChg chg="add mod ord">
          <ac:chgData name="Delphine FALCOZ" userId="d3f16ffc778f594c" providerId="LiveId" clId="{06FB4A1E-7EA6-4EFC-9A49-A3C422D95C50}" dt="2024-07-10T21:17:41.865" v="3227" actId="14100"/>
          <ac:picMkLst>
            <pc:docMk/>
            <pc:sldMk cId="2787738524" sldId="404"/>
            <ac:picMk id="6" creationId="{D1B28E53-F7F3-D727-C346-0CF12CC913EB}"/>
          </ac:picMkLst>
        </pc:picChg>
        <pc:picChg chg="mod">
          <ac:chgData name="Delphine FALCOZ" userId="d3f16ffc778f594c" providerId="LiveId" clId="{06FB4A1E-7EA6-4EFC-9A49-A3C422D95C50}" dt="2024-07-10T21:17:23.069" v="3221" actId="1076"/>
          <ac:picMkLst>
            <pc:docMk/>
            <pc:sldMk cId="2787738524" sldId="404"/>
            <ac:picMk id="7" creationId="{95361A60-27A3-9396-9B90-E9F7EADB0771}"/>
          </ac:picMkLst>
        </pc:picChg>
        <pc:picChg chg="mod">
          <ac:chgData name="Delphine FALCOZ" userId="d3f16ffc778f594c" providerId="LiveId" clId="{06FB4A1E-7EA6-4EFC-9A49-A3C422D95C50}" dt="2024-07-10T21:17:26.471" v="3222" actId="1076"/>
          <ac:picMkLst>
            <pc:docMk/>
            <pc:sldMk cId="2787738524" sldId="404"/>
            <ac:picMk id="9" creationId="{328A7D54-39D4-C6F2-B55B-F244CAA27719}"/>
          </ac:picMkLst>
        </pc:picChg>
        <pc:picChg chg="mod">
          <ac:chgData name="Delphine FALCOZ" userId="d3f16ffc778f594c" providerId="LiveId" clId="{06FB4A1E-7EA6-4EFC-9A49-A3C422D95C50}" dt="2024-07-10T21:18:21.676" v="3297" actId="1076"/>
          <ac:picMkLst>
            <pc:docMk/>
            <pc:sldMk cId="2787738524" sldId="404"/>
            <ac:picMk id="26" creationId="{75739EAA-99BD-6041-63DB-6E1D055DDFA9}"/>
          </ac:picMkLst>
        </pc:picChg>
        <pc:picChg chg="mod">
          <ac:chgData name="Delphine FALCOZ" userId="d3f16ffc778f594c" providerId="LiveId" clId="{06FB4A1E-7EA6-4EFC-9A49-A3C422D95C50}" dt="2024-07-10T21:18:21.676" v="3297" actId="1076"/>
          <ac:picMkLst>
            <pc:docMk/>
            <pc:sldMk cId="2787738524" sldId="404"/>
            <ac:picMk id="27" creationId="{C9E59BCD-BA7C-E939-0FFA-10628CD871AA}"/>
          </ac:picMkLst>
        </pc:picChg>
        <pc:picChg chg="mod">
          <ac:chgData name="Delphine FALCOZ" userId="d3f16ffc778f594c" providerId="LiveId" clId="{06FB4A1E-7EA6-4EFC-9A49-A3C422D95C50}" dt="2024-07-10T21:18:40.293" v="3305" actId="1036"/>
          <ac:picMkLst>
            <pc:docMk/>
            <pc:sldMk cId="2787738524" sldId="404"/>
            <ac:picMk id="28" creationId="{41E31B7E-54D7-3B73-0348-FF5F5246120C}"/>
          </ac:picMkLst>
        </pc:picChg>
        <pc:picChg chg="mod">
          <ac:chgData name="Delphine FALCOZ" userId="d3f16ffc778f594c" providerId="LiveId" clId="{06FB4A1E-7EA6-4EFC-9A49-A3C422D95C50}" dt="2024-07-10T21:18:51.070" v="3307" actId="207"/>
          <ac:picMkLst>
            <pc:docMk/>
            <pc:sldMk cId="2787738524" sldId="404"/>
            <ac:picMk id="34" creationId="{44E511B6-02D2-4FCB-ADDC-0E49A9196C3D}"/>
          </ac:picMkLst>
        </pc:picChg>
      </pc:sldChg>
      <pc:sldChg chg="addSp delSp modSp new mod modClrScheme chgLayout modNotesTx">
        <pc:chgData name="Delphine FALCOZ" userId="d3f16ffc778f594c" providerId="LiveId" clId="{06FB4A1E-7EA6-4EFC-9A49-A3C422D95C50}" dt="2024-07-11T19:23:16.782" v="5750" actId="20577"/>
        <pc:sldMkLst>
          <pc:docMk/>
          <pc:sldMk cId="3479599606" sldId="405"/>
        </pc:sldMkLst>
        <pc:spChg chg="add mod">
          <ac:chgData name="Delphine FALCOZ" userId="d3f16ffc778f594c" providerId="LiveId" clId="{06FB4A1E-7EA6-4EFC-9A49-A3C422D95C50}" dt="2024-07-11T19:22:59.639" v="5746"/>
          <ac:spMkLst>
            <pc:docMk/>
            <pc:sldMk cId="3479599606" sldId="405"/>
            <ac:spMk id="6" creationId="{F44BF287-CE53-1570-6A9F-8EC73099BE63}"/>
          </ac:spMkLst>
        </pc:spChg>
        <pc:spChg chg="add del mod">
          <ac:chgData name="Delphine FALCOZ" userId="d3f16ffc778f594c" providerId="LiveId" clId="{06FB4A1E-7EA6-4EFC-9A49-A3C422D95C50}" dt="2024-07-10T21:41:30.924" v="3817"/>
          <ac:spMkLst>
            <pc:docMk/>
            <pc:sldMk cId="3479599606" sldId="405"/>
            <ac:spMk id="7" creationId="{ED3BC9C7-B85C-E82A-87B1-BA2453C5F286}"/>
          </ac:spMkLst>
        </pc:spChg>
        <pc:picChg chg="add del mod">
          <ac:chgData name="Delphine FALCOZ" userId="d3f16ffc778f594c" providerId="LiveId" clId="{06FB4A1E-7EA6-4EFC-9A49-A3C422D95C50}" dt="2024-07-10T21:30:34.059" v="3383" actId="21"/>
          <ac:picMkLst>
            <pc:docMk/>
            <pc:sldMk cId="3479599606" sldId="405"/>
            <ac:picMk id="3" creationId="{42930B61-102C-42AF-1858-558006196576}"/>
          </ac:picMkLst>
        </pc:picChg>
        <pc:picChg chg="add del mod">
          <ac:chgData name="Delphine FALCOZ" userId="d3f16ffc778f594c" providerId="LiveId" clId="{06FB4A1E-7EA6-4EFC-9A49-A3C422D95C50}" dt="2024-07-10T21:30:45.158" v="3385" actId="21"/>
          <ac:picMkLst>
            <pc:docMk/>
            <pc:sldMk cId="3479599606" sldId="405"/>
            <ac:picMk id="4" creationId="{69A008BB-A723-DDF1-9A3A-13F7972676A3}"/>
          </ac:picMkLst>
        </pc:picChg>
        <pc:picChg chg="add del mod">
          <ac:chgData name="Delphine FALCOZ" userId="d3f16ffc778f594c" providerId="LiveId" clId="{06FB4A1E-7EA6-4EFC-9A49-A3C422D95C50}" dt="2024-07-10T21:30:50.920" v="3387" actId="21"/>
          <ac:picMkLst>
            <pc:docMk/>
            <pc:sldMk cId="3479599606" sldId="405"/>
            <ac:picMk id="5" creationId="{42930B61-102C-42AF-1858-558006196576}"/>
          </ac:picMkLst>
        </pc:picChg>
        <pc:picChg chg="add del mod">
          <ac:chgData name="Delphine FALCOZ" userId="d3f16ffc778f594c" providerId="LiveId" clId="{06FB4A1E-7EA6-4EFC-9A49-A3C422D95C50}" dt="2024-07-10T22:03:15.809" v="4166" actId="21"/>
          <ac:picMkLst>
            <pc:docMk/>
            <pc:sldMk cId="3479599606" sldId="405"/>
            <ac:picMk id="13" creationId="{C5CDBC85-5BC9-5613-A469-451A7B66E928}"/>
          </ac:picMkLst>
        </pc:picChg>
        <pc:picChg chg="add del mod">
          <ac:chgData name="Delphine FALCOZ" userId="d3f16ffc778f594c" providerId="LiveId" clId="{06FB4A1E-7EA6-4EFC-9A49-A3C422D95C50}" dt="2024-07-10T21:30:34.059" v="3383" actId="21"/>
          <ac:picMkLst>
            <pc:docMk/>
            <pc:sldMk cId="3479599606" sldId="405"/>
            <ac:picMk id="2050" creationId="{69A008BB-A723-DDF1-9A3A-13F7972676A3}"/>
          </ac:picMkLst>
        </pc:picChg>
        <pc:picChg chg="add mod">
          <ac:chgData name="Delphine FALCOZ" userId="d3f16ffc778f594c" providerId="LiveId" clId="{06FB4A1E-7EA6-4EFC-9A49-A3C422D95C50}" dt="2024-07-10T21:41:35.482" v="3819" actId="1076"/>
          <ac:picMkLst>
            <pc:docMk/>
            <pc:sldMk cId="3479599606" sldId="405"/>
            <ac:picMk id="2052" creationId="{42EE9669-0AF4-9C91-D251-AD92AAB2A584}"/>
          </ac:picMkLst>
        </pc:picChg>
      </pc:sldChg>
      <pc:sldChg chg="addSp delSp modSp new mod modClrScheme chgLayout modNotesTx">
        <pc:chgData name="Delphine FALCOZ" userId="d3f16ffc778f594c" providerId="LiveId" clId="{06FB4A1E-7EA6-4EFC-9A49-A3C422D95C50}" dt="2024-07-11T19:13:00.958" v="5543" actId="115"/>
        <pc:sldMkLst>
          <pc:docMk/>
          <pc:sldMk cId="3955244917" sldId="406"/>
        </pc:sldMkLst>
        <pc:spChg chg="del">
          <ac:chgData name="Delphine FALCOZ" userId="d3f16ffc778f594c" providerId="LiveId" clId="{06FB4A1E-7EA6-4EFC-9A49-A3C422D95C50}" dt="2024-07-10T21:23:06.396" v="3327" actId="700"/>
          <ac:spMkLst>
            <pc:docMk/>
            <pc:sldMk cId="3955244917" sldId="406"/>
            <ac:spMk id="2" creationId="{AE51A713-C73A-33CD-9E56-CDE978E7AA93}"/>
          </ac:spMkLst>
        </pc:spChg>
        <pc:spChg chg="del mod ord">
          <ac:chgData name="Delphine FALCOZ" userId="d3f16ffc778f594c" providerId="LiveId" clId="{06FB4A1E-7EA6-4EFC-9A49-A3C422D95C50}" dt="2024-07-10T21:23:08.058" v="3328" actId="478"/>
          <ac:spMkLst>
            <pc:docMk/>
            <pc:sldMk cId="3955244917" sldId="406"/>
            <ac:spMk id="3" creationId="{3C5AE623-C7D3-D2AA-93DA-D07BF0C308C8}"/>
          </ac:spMkLst>
        </pc:spChg>
        <pc:picChg chg="add mod">
          <ac:chgData name="Delphine FALCOZ" userId="d3f16ffc778f594c" providerId="LiveId" clId="{06FB4A1E-7EA6-4EFC-9A49-A3C422D95C50}" dt="2024-07-10T21:25:13.869" v="3331" actId="1076"/>
          <ac:picMkLst>
            <pc:docMk/>
            <pc:sldMk cId="3955244917" sldId="406"/>
            <ac:picMk id="3074" creationId="{5C7749F5-2579-5C69-FBCE-D723085ACA1E}"/>
          </ac:picMkLst>
        </pc:picChg>
      </pc:sldChg>
      <pc:sldChg chg="addSp delSp modSp new mod modNotesTx">
        <pc:chgData name="Delphine FALCOZ" userId="d3f16ffc778f594c" providerId="LiveId" clId="{06FB4A1E-7EA6-4EFC-9A49-A3C422D95C50}" dt="2024-07-11T19:20:28.397" v="5683"/>
        <pc:sldMkLst>
          <pc:docMk/>
          <pc:sldMk cId="4064122780" sldId="407"/>
        </pc:sldMkLst>
        <pc:spChg chg="mod">
          <ac:chgData name="Delphine FALCOZ" userId="d3f16ffc778f594c" providerId="LiveId" clId="{06FB4A1E-7EA6-4EFC-9A49-A3C422D95C50}" dt="2024-07-11T19:20:28.397" v="5683"/>
          <ac:spMkLst>
            <pc:docMk/>
            <pc:sldMk cId="4064122780" sldId="407"/>
            <ac:spMk id="2" creationId="{F0EC8898-FF4A-3FB2-341D-3F23B6E12190}"/>
          </ac:spMkLst>
        </pc:spChg>
        <pc:spChg chg="del">
          <ac:chgData name="Delphine FALCOZ" userId="d3f16ffc778f594c" providerId="LiveId" clId="{06FB4A1E-7EA6-4EFC-9A49-A3C422D95C50}" dt="2024-07-10T21:27:48.197" v="3360"/>
          <ac:spMkLst>
            <pc:docMk/>
            <pc:sldMk cId="4064122780" sldId="407"/>
            <ac:spMk id="3" creationId="{799947C8-124E-E174-72A8-0F5EFDB47AB2}"/>
          </ac:spMkLst>
        </pc:spChg>
        <pc:picChg chg="add mod">
          <ac:chgData name="Delphine FALCOZ" userId="d3f16ffc778f594c" providerId="LiveId" clId="{06FB4A1E-7EA6-4EFC-9A49-A3C422D95C50}" dt="2024-07-10T22:04:15.941" v="4217" actId="1038"/>
          <ac:picMkLst>
            <pc:docMk/>
            <pc:sldMk cId="4064122780" sldId="407"/>
            <ac:picMk id="4" creationId="{9A604CE2-5497-39FB-CE54-308443C7263E}"/>
          </ac:picMkLst>
        </pc:picChg>
        <pc:picChg chg="add mod">
          <ac:chgData name="Delphine FALCOZ" userId="d3f16ffc778f594c" providerId="LiveId" clId="{06FB4A1E-7EA6-4EFC-9A49-A3C422D95C50}" dt="2024-07-10T22:04:15.941" v="4217" actId="1038"/>
          <ac:picMkLst>
            <pc:docMk/>
            <pc:sldMk cId="4064122780" sldId="407"/>
            <ac:picMk id="9" creationId="{2684A9ED-7CA4-E32E-76A4-3368F51039E9}"/>
          </ac:picMkLst>
        </pc:picChg>
        <pc:picChg chg="add del mod">
          <ac:chgData name="Delphine FALCOZ" userId="d3f16ffc778f594c" providerId="LiveId" clId="{06FB4A1E-7EA6-4EFC-9A49-A3C422D95C50}" dt="2024-07-10T22:03:32.754" v="4170" actId="478"/>
          <ac:picMkLst>
            <pc:docMk/>
            <pc:sldMk cId="4064122780" sldId="407"/>
            <ac:picMk id="11" creationId="{07675AF6-F48A-9193-0B71-2A29D04C1F8C}"/>
          </ac:picMkLst>
        </pc:picChg>
        <pc:picChg chg="add del mod">
          <ac:chgData name="Delphine FALCOZ" userId="d3f16ffc778f594c" providerId="LiveId" clId="{06FB4A1E-7EA6-4EFC-9A49-A3C422D95C50}" dt="2024-07-10T22:03:09.182" v="4164" actId="21"/>
          <ac:picMkLst>
            <pc:docMk/>
            <pc:sldMk cId="4064122780" sldId="407"/>
            <ac:picMk id="13" creationId="{C5CDBC85-5BC9-5613-A469-451A7B66E928}"/>
          </ac:picMkLst>
        </pc:picChg>
        <pc:picChg chg="add del mod">
          <ac:chgData name="Delphine FALCOZ" userId="d3f16ffc778f594c" providerId="LiveId" clId="{06FB4A1E-7EA6-4EFC-9A49-A3C422D95C50}" dt="2024-07-10T22:02:50.690" v="4158" actId="21"/>
          <ac:picMkLst>
            <pc:docMk/>
            <pc:sldMk cId="4064122780" sldId="407"/>
            <ac:picMk id="15" creationId="{8BB148FF-0B2C-DC0E-6383-574F54D6FF11}"/>
          </ac:picMkLst>
        </pc:picChg>
        <pc:cxnChg chg="add mod">
          <ac:chgData name="Delphine FALCOZ" userId="d3f16ffc778f594c" providerId="LiveId" clId="{06FB4A1E-7EA6-4EFC-9A49-A3C422D95C50}" dt="2024-07-10T22:04:15.941" v="4217" actId="1038"/>
          <ac:cxnSpMkLst>
            <pc:docMk/>
            <pc:sldMk cId="4064122780" sldId="407"/>
            <ac:cxnSpMk id="6" creationId="{DD64590F-5B3E-D8E3-11D6-7EE01516544E}"/>
          </ac:cxnSpMkLst>
        </pc:cxnChg>
      </pc:sldChg>
      <pc:sldChg chg="addSp delSp modSp new mod modClrScheme chgLayout modNotesTx">
        <pc:chgData name="Delphine FALCOZ" userId="d3f16ffc778f594c" providerId="LiveId" clId="{06FB4A1E-7EA6-4EFC-9A49-A3C422D95C50}" dt="2024-07-11T19:21:42.582" v="5731" actId="1076"/>
        <pc:sldMkLst>
          <pc:docMk/>
          <pc:sldMk cId="1607737913" sldId="408"/>
        </pc:sldMkLst>
        <pc:spChg chg="mod ord">
          <ac:chgData name="Delphine FALCOZ" userId="d3f16ffc778f594c" providerId="LiveId" clId="{06FB4A1E-7EA6-4EFC-9A49-A3C422D95C50}" dt="2024-07-11T19:20:38.145" v="5687"/>
          <ac:spMkLst>
            <pc:docMk/>
            <pc:sldMk cId="1607737913" sldId="408"/>
            <ac:spMk id="2" creationId="{102832E5-F03C-C774-C72B-1C60845F0715}"/>
          </ac:spMkLst>
        </pc:spChg>
        <pc:spChg chg="del">
          <ac:chgData name="Delphine FALCOZ" userId="d3f16ffc778f594c" providerId="LiveId" clId="{06FB4A1E-7EA6-4EFC-9A49-A3C422D95C50}" dt="2024-07-10T21:30:47.546" v="3386"/>
          <ac:spMkLst>
            <pc:docMk/>
            <pc:sldMk cId="1607737913" sldId="408"/>
            <ac:spMk id="3" creationId="{3CBA623A-669C-BC9C-D3F5-9232A24B9C89}"/>
          </ac:spMkLst>
        </pc:spChg>
        <pc:spChg chg="mod">
          <ac:chgData name="Delphine FALCOZ" userId="d3f16ffc778f594c" providerId="LiveId" clId="{06FB4A1E-7EA6-4EFC-9A49-A3C422D95C50}" dt="2024-07-11T17:12:53.494" v="5115"/>
          <ac:spMkLst>
            <pc:docMk/>
            <pc:sldMk cId="1607737913" sldId="408"/>
            <ac:spMk id="6" creationId="{1F995B44-4831-C426-7122-85AA29B44C6D}"/>
          </ac:spMkLst>
        </pc:spChg>
        <pc:spChg chg="mod">
          <ac:chgData name="Delphine FALCOZ" userId="d3f16ffc778f594c" providerId="LiveId" clId="{06FB4A1E-7EA6-4EFC-9A49-A3C422D95C50}" dt="2024-07-11T17:12:53.494" v="5115"/>
          <ac:spMkLst>
            <pc:docMk/>
            <pc:sldMk cId="1607737913" sldId="408"/>
            <ac:spMk id="7" creationId="{9AF3D56D-D90E-3A83-96FC-C956C75505FA}"/>
          </ac:spMkLst>
        </pc:spChg>
        <pc:spChg chg="mod">
          <ac:chgData name="Delphine FALCOZ" userId="d3f16ffc778f594c" providerId="LiveId" clId="{06FB4A1E-7EA6-4EFC-9A49-A3C422D95C50}" dt="2024-07-11T17:12:53.494" v="5115"/>
          <ac:spMkLst>
            <pc:docMk/>
            <pc:sldMk cId="1607737913" sldId="408"/>
            <ac:spMk id="8" creationId="{A622B9ED-4805-55A9-F47D-CC742E353546}"/>
          </ac:spMkLst>
        </pc:spChg>
        <pc:spChg chg="mod">
          <ac:chgData name="Delphine FALCOZ" userId="d3f16ffc778f594c" providerId="LiveId" clId="{06FB4A1E-7EA6-4EFC-9A49-A3C422D95C50}" dt="2024-07-11T17:12:53.494" v="5115"/>
          <ac:spMkLst>
            <pc:docMk/>
            <pc:sldMk cId="1607737913" sldId="408"/>
            <ac:spMk id="9" creationId="{AC68D449-05AD-08C8-BA0F-9577D70F5AEB}"/>
          </ac:spMkLst>
        </pc:spChg>
        <pc:spChg chg="mod">
          <ac:chgData name="Delphine FALCOZ" userId="d3f16ffc778f594c" providerId="LiveId" clId="{06FB4A1E-7EA6-4EFC-9A49-A3C422D95C50}" dt="2024-07-11T17:12:53.494" v="5115"/>
          <ac:spMkLst>
            <pc:docMk/>
            <pc:sldMk cId="1607737913" sldId="408"/>
            <ac:spMk id="11" creationId="{3722AE3D-F658-957F-162D-72848D69ACEE}"/>
          </ac:spMkLst>
        </pc:spChg>
        <pc:spChg chg="mod">
          <ac:chgData name="Delphine FALCOZ" userId="d3f16ffc778f594c" providerId="LiveId" clId="{06FB4A1E-7EA6-4EFC-9A49-A3C422D95C50}" dt="2024-07-11T17:12:53.494" v="5115"/>
          <ac:spMkLst>
            <pc:docMk/>
            <pc:sldMk cId="1607737913" sldId="408"/>
            <ac:spMk id="12" creationId="{E110B169-BCC0-34CE-2BAE-5596DAC81ADE}"/>
          </ac:spMkLst>
        </pc:spChg>
        <pc:spChg chg="add del mod">
          <ac:chgData name="Delphine FALCOZ" userId="d3f16ffc778f594c" providerId="LiveId" clId="{06FB4A1E-7EA6-4EFC-9A49-A3C422D95C50}" dt="2024-07-11T17:13:10.269" v="5118" actId="700"/>
          <ac:spMkLst>
            <pc:docMk/>
            <pc:sldMk cId="1607737913" sldId="408"/>
            <ac:spMk id="14" creationId="{D4C07CC9-F1EE-314B-6EFF-00A701981B1F}"/>
          </ac:spMkLst>
        </pc:spChg>
        <pc:grpChg chg="add mod">
          <ac:chgData name="Delphine FALCOZ" userId="d3f16ffc778f594c" providerId="LiveId" clId="{06FB4A1E-7EA6-4EFC-9A49-A3C422D95C50}" dt="2024-07-11T19:21:42.582" v="5731" actId="1076"/>
          <ac:grpSpMkLst>
            <pc:docMk/>
            <pc:sldMk cId="1607737913" sldId="408"/>
            <ac:grpSpMk id="3" creationId="{A77ADBF3-8EA2-F372-BC40-A9CD11C541E4}"/>
          </ac:grpSpMkLst>
        </pc:grpChg>
        <pc:grpChg chg="mod">
          <ac:chgData name="Delphine FALCOZ" userId="d3f16ffc778f594c" providerId="LiveId" clId="{06FB4A1E-7EA6-4EFC-9A49-A3C422D95C50}" dt="2024-07-11T17:12:53.494" v="5115"/>
          <ac:grpSpMkLst>
            <pc:docMk/>
            <pc:sldMk cId="1607737913" sldId="408"/>
            <ac:grpSpMk id="10" creationId="{77FF2B42-D24B-98A1-158D-103D7E851E39}"/>
          </ac:grpSpMkLst>
        </pc:grpChg>
        <pc:picChg chg="add del mod">
          <ac:chgData name="Delphine FALCOZ" userId="d3f16ffc778f594c" providerId="LiveId" clId="{06FB4A1E-7EA6-4EFC-9A49-A3C422D95C50}" dt="2024-07-11T17:13:03.219" v="5117" actId="478"/>
          <ac:picMkLst>
            <pc:docMk/>
            <pc:sldMk cId="1607737913" sldId="408"/>
            <ac:picMk id="4" creationId="{69A008BB-A723-DDF1-9A3A-13F7972676A3}"/>
          </ac:picMkLst>
        </pc:picChg>
        <pc:picChg chg="add mod">
          <ac:chgData name="Delphine FALCOZ" userId="d3f16ffc778f594c" providerId="LiveId" clId="{06FB4A1E-7EA6-4EFC-9A49-A3C422D95C50}" dt="2024-07-11T19:21:42.582" v="5731" actId="1076"/>
          <ac:picMkLst>
            <pc:docMk/>
            <pc:sldMk cId="1607737913" sldId="408"/>
            <ac:picMk id="5" creationId="{42930B61-102C-42AF-1858-558006196576}"/>
          </ac:picMkLst>
        </pc:picChg>
        <pc:picChg chg="mod">
          <ac:chgData name="Delphine FALCOZ" userId="d3f16ffc778f594c" providerId="LiveId" clId="{06FB4A1E-7EA6-4EFC-9A49-A3C422D95C50}" dt="2024-07-11T17:12:53.494" v="5115"/>
          <ac:picMkLst>
            <pc:docMk/>
            <pc:sldMk cId="1607737913" sldId="408"/>
            <ac:picMk id="13" creationId="{E561ABE5-434D-46BB-7272-09144A79C06E}"/>
          </ac:picMkLst>
        </pc:picChg>
        <pc:picChg chg="add del mod">
          <ac:chgData name="Delphine FALCOZ" userId="d3f16ffc778f594c" providerId="LiveId" clId="{06FB4A1E-7EA6-4EFC-9A49-A3C422D95C50}" dt="2024-07-11T19:20:13.512" v="5675" actId="478"/>
          <ac:picMkLst>
            <pc:docMk/>
            <pc:sldMk cId="1607737913" sldId="408"/>
            <ac:picMk id="15" creationId="{8BB148FF-0B2C-DC0E-6383-574F54D6FF11}"/>
          </ac:picMkLst>
        </pc:picChg>
      </pc:sldChg>
      <pc:sldChg chg="addSp delSp modSp new mod modNotesTx">
        <pc:chgData name="Delphine FALCOZ" userId="d3f16ffc778f594c" providerId="LiveId" clId="{06FB4A1E-7EA6-4EFC-9A49-A3C422D95C50}" dt="2024-07-11T19:23:40.539" v="5759" actId="20577"/>
        <pc:sldMkLst>
          <pc:docMk/>
          <pc:sldMk cId="1894487919" sldId="409"/>
        </pc:sldMkLst>
        <pc:spChg chg="mod">
          <ac:chgData name="Delphine FALCOZ" userId="d3f16ffc778f594c" providerId="LiveId" clId="{06FB4A1E-7EA6-4EFC-9A49-A3C422D95C50}" dt="2024-07-11T19:23:28.981" v="5751"/>
          <ac:spMkLst>
            <pc:docMk/>
            <pc:sldMk cId="1894487919" sldId="409"/>
            <ac:spMk id="2" creationId="{98FC4747-BF86-87C6-008D-D62FF1263FA9}"/>
          </ac:spMkLst>
        </pc:spChg>
        <pc:spChg chg="del mod">
          <ac:chgData name="Delphine FALCOZ" userId="d3f16ffc778f594c" providerId="LiveId" clId="{06FB4A1E-7EA6-4EFC-9A49-A3C422D95C50}" dt="2024-07-10T21:42:03.141" v="3833" actId="478"/>
          <ac:spMkLst>
            <pc:docMk/>
            <pc:sldMk cId="1894487919" sldId="409"/>
            <ac:spMk id="3" creationId="{E01A3AAE-88BA-7A94-DEFF-A27A738CF3F6}"/>
          </ac:spMkLst>
        </pc:spChg>
        <pc:spChg chg="add del mod">
          <ac:chgData name="Delphine FALCOZ" userId="d3f16ffc778f594c" providerId="LiveId" clId="{06FB4A1E-7EA6-4EFC-9A49-A3C422D95C50}" dt="2024-07-10T22:03:21.374" v="4167"/>
          <ac:spMkLst>
            <pc:docMk/>
            <pc:sldMk cId="1894487919" sldId="409"/>
            <ac:spMk id="5" creationId="{3BE7DA52-29E2-C85D-56A9-B02E501AEBA7}"/>
          </ac:spMkLst>
        </pc:spChg>
        <pc:picChg chg="add mod">
          <ac:chgData name="Delphine FALCOZ" userId="d3f16ffc778f594c" providerId="LiveId" clId="{06FB4A1E-7EA6-4EFC-9A49-A3C422D95C50}" dt="2024-07-10T22:07:02.152" v="4252" actId="1076"/>
          <ac:picMkLst>
            <pc:docMk/>
            <pc:sldMk cId="1894487919" sldId="409"/>
            <ac:picMk id="7" creationId="{6D861506-B1ED-04EC-5F81-5AB12E0E29E0}"/>
          </ac:picMkLst>
        </pc:picChg>
        <pc:picChg chg="add mod">
          <ac:chgData name="Delphine FALCOZ" userId="d3f16ffc778f594c" providerId="LiveId" clId="{06FB4A1E-7EA6-4EFC-9A49-A3C422D95C50}" dt="2024-07-10T22:07:01.404" v="4250" actId="1076"/>
          <ac:picMkLst>
            <pc:docMk/>
            <pc:sldMk cId="1894487919" sldId="409"/>
            <ac:picMk id="13" creationId="{C5CDBC85-5BC9-5613-A469-451A7B66E928}"/>
          </ac:picMkLst>
        </pc:picChg>
      </pc:sldChg>
      <pc:sldChg chg="addSp delSp modSp new mod modNotesTx">
        <pc:chgData name="Delphine FALCOZ" userId="d3f16ffc778f594c" providerId="LiveId" clId="{06FB4A1E-7EA6-4EFC-9A49-A3C422D95C50}" dt="2024-07-11T19:24:02.631" v="5762" actId="20577"/>
        <pc:sldMkLst>
          <pc:docMk/>
          <pc:sldMk cId="3680302851" sldId="410"/>
        </pc:sldMkLst>
        <pc:spChg chg="mod">
          <ac:chgData name="Delphine FALCOZ" userId="d3f16ffc778f594c" providerId="LiveId" clId="{06FB4A1E-7EA6-4EFC-9A49-A3C422D95C50}" dt="2024-07-11T19:23:57.293" v="5760"/>
          <ac:spMkLst>
            <pc:docMk/>
            <pc:sldMk cId="3680302851" sldId="410"/>
            <ac:spMk id="2" creationId="{EE7C451A-B34E-63D4-B571-B40782DC2E7F}"/>
          </ac:spMkLst>
        </pc:spChg>
        <pc:spChg chg="add del">
          <ac:chgData name="Delphine FALCOZ" userId="d3f16ffc778f594c" providerId="LiveId" clId="{06FB4A1E-7EA6-4EFC-9A49-A3C422D95C50}" dt="2024-07-10T22:07:02.613" v="4253" actId="931"/>
          <ac:spMkLst>
            <pc:docMk/>
            <pc:sldMk cId="3680302851" sldId="410"/>
            <ac:spMk id="3" creationId="{A1CB581B-94A2-09E3-5563-9A1B5D55CC56}"/>
          </ac:spMkLst>
        </pc:spChg>
        <pc:picChg chg="add mod">
          <ac:chgData name="Delphine FALCOZ" userId="d3f16ffc778f594c" providerId="LiveId" clId="{06FB4A1E-7EA6-4EFC-9A49-A3C422D95C50}" dt="2024-07-10T22:06:09.913" v="4240"/>
          <ac:picMkLst>
            <pc:docMk/>
            <pc:sldMk cId="3680302851" sldId="410"/>
            <ac:picMk id="4" creationId="{BE325141-D1B0-48A6-49F4-333014AE6F3D}"/>
          </ac:picMkLst>
        </pc:picChg>
        <pc:picChg chg="add mod">
          <ac:chgData name="Delphine FALCOZ" userId="d3f16ffc778f594c" providerId="LiveId" clId="{06FB4A1E-7EA6-4EFC-9A49-A3C422D95C50}" dt="2024-07-10T22:07:07.816" v="4255" actId="1076"/>
          <ac:picMkLst>
            <pc:docMk/>
            <pc:sldMk cId="3680302851" sldId="410"/>
            <ac:picMk id="6" creationId="{C1D6D8FB-2D98-34AB-3156-CA29B53016EF}"/>
          </ac:picMkLst>
        </pc:picChg>
        <pc:picChg chg="add mod">
          <ac:chgData name="Delphine FALCOZ" userId="d3f16ffc778f594c" providerId="LiveId" clId="{06FB4A1E-7EA6-4EFC-9A49-A3C422D95C50}" dt="2024-07-10T22:07:34.524" v="4261" actId="14100"/>
          <ac:picMkLst>
            <pc:docMk/>
            <pc:sldMk cId="3680302851" sldId="410"/>
            <ac:picMk id="7" creationId="{C9E208B7-C45F-4F75-F7A4-DBAF717305FA}"/>
          </ac:picMkLst>
        </pc:picChg>
        <pc:picChg chg="add mod">
          <ac:chgData name="Delphine FALCOZ" userId="d3f16ffc778f594c" providerId="LiveId" clId="{06FB4A1E-7EA6-4EFC-9A49-A3C422D95C50}" dt="2024-07-10T22:07:45.271" v="4264" actId="1076"/>
          <ac:picMkLst>
            <pc:docMk/>
            <pc:sldMk cId="3680302851" sldId="410"/>
            <ac:picMk id="8" creationId="{03AB5D68-7828-E993-F342-AF4824B8863D}"/>
          </ac:picMkLst>
        </pc:picChg>
        <pc:picChg chg="add mod">
          <ac:chgData name="Delphine FALCOZ" userId="d3f16ffc778f594c" providerId="LiveId" clId="{06FB4A1E-7EA6-4EFC-9A49-A3C422D95C50}" dt="2024-07-10T22:07:56.745" v="4269" actId="1076"/>
          <ac:picMkLst>
            <pc:docMk/>
            <pc:sldMk cId="3680302851" sldId="410"/>
            <ac:picMk id="9" creationId="{5BAD091B-182B-FF0F-85BB-9B71E3DC2193}"/>
          </ac:picMkLst>
        </pc:picChg>
      </pc:sldChg>
      <pc:sldChg chg="modSp new del mod modNotesTx">
        <pc:chgData name="Delphine FALCOZ" userId="d3f16ffc778f594c" providerId="LiveId" clId="{06FB4A1E-7EA6-4EFC-9A49-A3C422D95C50}" dt="2024-07-10T22:01:11.959" v="3981" actId="47"/>
        <pc:sldMkLst>
          <pc:docMk/>
          <pc:sldMk cId="1296817350" sldId="411"/>
        </pc:sldMkLst>
        <pc:spChg chg="mod">
          <ac:chgData name="Delphine FALCOZ" userId="d3f16ffc778f594c" providerId="LiveId" clId="{06FB4A1E-7EA6-4EFC-9A49-A3C422D95C50}" dt="2024-07-10T21:46:55.801" v="3903" actId="20577"/>
          <ac:spMkLst>
            <pc:docMk/>
            <pc:sldMk cId="1296817350" sldId="411"/>
            <ac:spMk id="2" creationId="{C8D4F826-1EE3-F68E-9D42-4676FD029F91}"/>
          </ac:spMkLst>
        </pc:spChg>
      </pc:sldChg>
      <pc:sldChg chg="delSp modSp new del mod">
        <pc:chgData name="Delphine FALCOZ" userId="d3f16ffc778f594c" providerId="LiveId" clId="{06FB4A1E-7EA6-4EFC-9A49-A3C422D95C50}" dt="2024-07-11T17:28:27.545" v="5429" actId="47"/>
        <pc:sldMkLst>
          <pc:docMk/>
          <pc:sldMk cId="2504249007" sldId="412"/>
        </pc:sldMkLst>
        <pc:spChg chg="del">
          <ac:chgData name="Delphine FALCOZ" userId="d3f16ffc778f594c" providerId="LiveId" clId="{06FB4A1E-7EA6-4EFC-9A49-A3C422D95C50}" dt="2024-07-10T21:50:50.987" v="3966" actId="478"/>
          <ac:spMkLst>
            <pc:docMk/>
            <pc:sldMk cId="2504249007" sldId="412"/>
            <ac:spMk id="2" creationId="{533F7225-DE50-0991-D1FE-E1DDDBB9B451}"/>
          </ac:spMkLst>
        </pc:spChg>
        <pc:spChg chg="mod">
          <ac:chgData name="Delphine FALCOZ" userId="d3f16ffc778f594c" providerId="LiveId" clId="{06FB4A1E-7EA6-4EFC-9A49-A3C422D95C50}" dt="2024-07-11T17:28:06.582" v="5428" actId="403"/>
          <ac:spMkLst>
            <pc:docMk/>
            <pc:sldMk cId="2504249007" sldId="412"/>
            <ac:spMk id="3" creationId="{C2D1FA6A-6B4D-ECD3-5EFD-8EFA9AEBDC29}"/>
          </ac:spMkLst>
        </pc:spChg>
      </pc:sldChg>
      <pc:sldChg chg="new del">
        <pc:chgData name="Delphine FALCOZ" userId="d3f16ffc778f594c" providerId="LiveId" clId="{06FB4A1E-7EA6-4EFC-9A49-A3C422D95C50}" dt="2024-07-10T22:05:23.123" v="4233" actId="47"/>
        <pc:sldMkLst>
          <pc:docMk/>
          <pc:sldMk cId="1556511119" sldId="413"/>
        </pc:sldMkLst>
      </pc:sldChg>
      <pc:sldChg chg="addSp modSp new mod modClrScheme chgLayout modNotesTx">
        <pc:chgData name="Delphine FALCOZ" userId="d3f16ffc778f594c" providerId="LiveId" clId="{06FB4A1E-7EA6-4EFC-9A49-A3C422D95C50}" dt="2024-07-11T16:59:49.818" v="4755" actId="20577"/>
        <pc:sldMkLst>
          <pc:docMk/>
          <pc:sldMk cId="3004640481" sldId="413"/>
        </pc:sldMkLst>
        <pc:spChg chg="add mod">
          <ac:chgData name="Delphine FALCOZ" userId="d3f16ffc778f594c" providerId="LiveId" clId="{06FB4A1E-7EA6-4EFC-9A49-A3C422D95C50}" dt="2024-07-11T16:58:03.288" v="4708" actId="1076"/>
          <ac:spMkLst>
            <pc:docMk/>
            <pc:sldMk cId="3004640481" sldId="413"/>
            <ac:spMk id="4" creationId="{184E79D1-36ED-5B22-F5F6-99A78774C352}"/>
          </ac:spMkLst>
        </pc:spChg>
        <pc:spChg chg="add mod">
          <ac:chgData name="Delphine FALCOZ" userId="d3f16ffc778f594c" providerId="LiveId" clId="{06FB4A1E-7EA6-4EFC-9A49-A3C422D95C50}" dt="2024-07-11T16:58:03.288" v="4708" actId="1076"/>
          <ac:spMkLst>
            <pc:docMk/>
            <pc:sldMk cId="3004640481" sldId="413"/>
            <ac:spMk id="7" creationId="{C57A3C52-17DC-730B-0211-CAE62D219D9F}"/>
          </ac:spMkLst>
        </pc:spChg>
        <pc:spChg chg="add mod ord">
          <ac:chgData name="Delphine FALCOZ" userId="d3f16ffc778f594c" providerId="LiveId" clId="{06FB4A1E-7EA6-4EFC-9A49-A3C422D95C50}" dt="2024-07-11T16:57:59.493" v="4707" actId="20577"/>
          <ac:spMkLst>
            <pc:docMk/>
            <pc:sldMk cId="3004640481" sldId="413"/>
            <ac:spMk id="8" creationId="{4AF3AFBF-1BE2-6F4E-07E7-50A0BD81FE4C}"/>
          </ac:spMkLst>
        </pc:spChg>
        <pc:picChg chg="add mod">
          <ac:chgData name="Delphine FALCOZ" userId="d3f16ffc778f594c" providerId="LiveId" clId="{06FB4A1E-7EA6-4EFC-9A49-A3C422D95C50}" dt="2024-07-11T16:58:03.288" v="4708" actId="1076"/>
          <ac:picMkLst>
            <pc:docMk/>
            <pc:sldMk cId="3004640481" sldId="413"/>
            <ac:picMk id="3" creationId="{5C5A485E-9505-378F-E70B-01A1AA04DF28}"/>
          </ac:picMkLst>
        </pc:picChg>
        <pc:cxnChg chg="add mod">
          <ac:chgData name="Delphine FALCOZ" userId="d3f16ffc778f594c" providerId="LiveId" clId="{06FB4A1E-7EA6-4EFC-9A49-A3C422D95C50}" dt="2024-07-11T16:58:03.288" v="4708" actId="1076"/>
          <ac:cxnSpMkLst>
            <pc:docMk/>
            <pc:sldMk cId="3004640481" sldId="413"/>
            <ac:cxnSpMk id="6" creationId="{3AA1CC12-6AD5-AD03-175E-716E4143CDC1}"/>
          </ac:cxnSpMkLst>
        </pc:cxnChg>
      </pc:sldChg>
      <pc:sldChg chg="addSp modSp new modNotesTx">
        <pc:chgData name="Delphine FALCOZ" userId="d3f16ffc778f594c" providerId="LiveId" clId="{06FB4A1E-7EA6-4EFC-9A49-A3C422D95C50}" dt="2024-07-11T19:12:15.437" v="5489"/>
        <pc:sldMkLst>
          <pc:docMk/>
          <pc:sldMk cId="4089750264" sldId="414"/>
        </pc:sldMkLst>
        <pc:picChg chg="add mod">
          <ac:chgData name="Delphine FALCOZ" userId="d3f16ffc778f594c" providerId="LiveId" clId="{06FB4A1E-7EA6-4EFC-9A49-A3C422D95C50}" dt="2024-07-11T19:12:15.437" v="5489"/>
          <ac:picMkLst>
            <pc:docMk/>
            <pc:sldMk cId="4089750264" sldId="414"/>
            <ac:picMk id="2" creationId="{ED3A832D-BB43-DBD0-380B-08D0330E001A}"/>
          </ac:picMkLst>
        </pc:picChg>
      </pc:sldChg>
      <pc:sldChg chg="delSp modSp add mod modNotesTx">
        <pc:chgData name="Delphine FALCOZ" userId="d3f16ffc778f594c" providerId="LiveId" clId="{06FB4A1E-7EA6-4EFC-9A49-A3C422D95C50}" dt="2024-07-11T19:22:44.449" v="5745" actId="20577"/>
        <pc:sldMkLst>
          <pc:docMk/>
          <pc:sldMk cId="3068837427" sldId="415"/>
        </pc:sldMkLst>
        <pc:spChg chg="mod">
          <ac:chgData name="Delphine FALCOZ" userId="d3f16ffc778f594c" providerId="LiveId" clId="{06FB4A1E-7EA6-4EFC-9A49-A3C422D95C50}" dt="2024-07-11T19:21:31.595" v="5728" actId="20577"/>
          <ac:spMkLst>
            <pc:docMk/>
            <pc:sldMk cId="3068837427" sldId="415"/>
            <ac:spMk id="2" creationId="{102832E5-F03C-C774-C72B-1C60845F0715}"/>
          </ac:spMkLst>
        </pc:spChg>
        <pc:grpChg chg="del">
          <ac:chgData name="Delphine FALCOZ" userId="d3f16ffc778f594c" providerId="LiveId" clId="{06FB4A1E-7EA6-4EFC-9A49-A3C422D95C50}" dt="2024-07-11T19:21:33.642" v="5729" actId="478"/>
          <ac:grpSpMkLst>
            <pc:docMk/>
            <pc:sldMk cId="3068837427" sldId="415"/>
            <ac:grpSpMk id="3" creationId="{A77ADBF3-8EA2-F372-BC40-A9CD11C541E4}"/>
          </ac:grpSpMkLst>
        </pc:grpChg>
        <pc:picChg chg="del">
          <ac:chgData name="Delphine FALCOZ" userId="d3f16ffc778f594c" providerId="LiveId" clId="{06FB4A1E-7EA6-4EFC-9A49-A3C422D95C50}" dt="2024-07-11T19:21:34.317" v="5730" actId="478"/>
          <ac:picMkLst>
            <pc:docMk/>
            <pc:sldMk cId="3068837427" sldId="415"/>
            <ac:picMk id="5" creationId="{42930B61-102C-42AF-1858-558006196576}"/>
          </ac:picMkLst>
        </pc:picChg>
        <pc:picChg chg="mod">
          <ac:chgData name="Delphine FALCOZ" userId="d3f16ffc778f594c" providerId="LiveId" clId="{06FB4A1E-7EA6-4EFC-9A49-A3C422D95C50}" dt="2024-07-11T19:21:46.222" v="5732" actId="1076"/>
          <ac:picMkLst>
            <pc:docMk/>
            <pc:sldMk cId="3068837427" sldId="415"/>
            <ac:picMk id="15" creationId="{8BB148FF-0B2C-DC0E-6383-574F54D6FF11}"/>
          </ac:picMkLst>
        </pc:picChg>
      </pc:sldChg>
      <pc:sldChg chg="addSp modSp new mod ord modNotesTx">
        <pc:chgData name="Delphine FALCOZ" userId="d3f16ffc778f594c" providerId="LiveId" clId="{06FB4A1E-7EA6-4EFC-9A49-A3C422D95C50}" dt="2024-07-11T19:46:05.227" v="6077" actId="12100"/>
        <pc:sldMkLst>
          <pc:docMk/>
          <pc:sldMk cId="864196579" sldId="416"/>
        </pc:sldMkLst>
        <pc:spChg chg="mod">
          <ac:chgData name="Delphine FALCOZ" userId="d3f16ffc778f594c" providerId="LiveId" clId="{06FB4A1E-7EA6-4EFC-9A49-A3C422D95C50}" dt="2024-07-11T19:39:46.884" v="5956" actId="20577"/>
          <ac:spMkLst>
            <pc:docMk/>
            <pc:sldMk cId="864196579" sldId="416"/>
            <ac:spMk id="2" creationId="{46D7050C-4798-F540-ACB3-2498F647F7B6}"/>
          </ac:spMkLst>
        </pc:spChg>
        <pc:graphicFrameChg chg="add mod modGraphic">
          <ac:chgData name="Delphine FALCOZ" userId="d3f16ffc778f594c" providerId="LiveId" clId="{06FB4A1E-7EA6-4EFC-9A49-A3C422D95C50}" dt="2024-07-11T19:46:05.227" v="6077" actId="12100"/>
          <ac:graphicFrameMkLst>
            <pc:docMk/>
            <pc:sldMk cId="864196579" sldId="416"/>
            <ac:graphicFrameMk id="3" creationId="{96F4B1F7-7F81-7A63-5BF3-092F2F94BDE7}"/>
          </ac:graphicFrameMkLst>
        </pc:graphicFrameChg>
      </pc:sldChg>
    </pc:docChg>
  </pc:docChgLst>
  <pc:docChgLst>
    <pc:chgData name="Delphine FALCOZ" userId="d3f16ffc778f594c" providerId="LiveId" clId="{0A3CD5D2-64D9-424E-BDF0-13DF02D00A57}"/>
    <pc:docChg chg="undo custSel addSld delSld modSld sldOrd">
      <pc:chgData name="Delphine FALCOZ" userId="d3f16ffc778f594c" providerId="LiveId" clId="{0A3CD5D2-64D9-424E-BDF0-13DF02D00A57}" dt="2024-06-20T10:17:12.805" v="819" actId="47"/>
      <pc:docMkLst>
        <pc:docMk/>
      </pc:docMkLst>
      <pc:sldChg chg="modSp">
        <pc:chgData name="Delphine FALCOZ" userId="d3f16ffc778f594c" providerId="LiveId" clId="{0A3CD5D2-64D9-424E-BDF0-13DF02D00A57}" dt="2024-06-20T09:42:13.802" v="53"/>
        <pc:sldMkLst>
          <pc:docMk/>
          <pc:sldMk cId="2257749811" sldId="256"/>
        </pc:sldMkLst>
        <pc:spChg chg="mod">
          <ac:chgData name="Delphine FALCOZ" userId="d3f16ffc778f594c" providerId="LiveId" clId="{0A3CD5D2-64D9-424E-BDF0-13DF02D00A57}" dt="2024-06-20T09:42:13.802" v="53"/>
          <ac:spMkLst>
            <pc:docMk/>
            <pc:sldMk cId="2257749811" sldId="256"/>
            <ac:spMk id="6" creationId="{DB092CBA-14F4-66B7-7775-D54DEE286C5F}"/>
          </ac:spMkLst>
        </pc:spChg>
      </pc:sldChg>
      <pc:sldChg chg="addSp delSp modSp mod ord delAnim modAnim modNotesTx">
        <pc:chgData name="Delphine FALCOZ" userId="d3f16ffc778f594c" providerId="LiveId" clId="{0A3CD5D2-64D9-424E-BDF0-13DF02D00A57}" dt="2024-06-20T10:01:27.059" v="278" actId="1076"/>
        <pc:sldMkLst>
          <pc:docMk/>
          <pc:sldMk cId="912220239" sldId="347"/>
        </pc:sldMkLst>
        <pc:spChg chg="del">
          <ac:chgData name="Delphine FALCOZ" userId="d3f16ffc778f594c" providerId="LiveId" clId="{0A3CD5D2-64D9-424E-BDF0-13DF02D00A57}" dt="2024-06-20T09:40:37.939" v="50" actId="478"/>
          <ac:spMkLst>
            <pc:docMk/>
            <pc:sldMk cId="912220239" sldId="347"/>
            <ac:spMk id="2" creationId="{F0824FB9-093C-A703-399A-47DC2628459D}"/>
          </ac:spMkLst>
        </pc:spChg>
        <pc:spChg chg="mod">
          <ac:chgData name="Delphine FALCOZ" userId="d3f16ffc778f594c" providerId="LiveId" clId="{0A3CD5D2-64D9-424E-BDF0-13DF02D00A57}" dt="2024-06-20T09:49:38.925" v="231" actId="1076"/>
          <ac:spMkLst>
            <pc:docMk/>
            <pc:sldMk cId="912220239" sldId="347"/>
            <ac:spMk id="4" creationId="{58FF6C3A-8949-42AC-08D1-CFA274777DB4}"/>
          </ac:spMkLst>
        </pc:spChg>
        <pc:spChg chg="add mod">
          <ac:chgData name="Delphine FALCOZ" userId="d3f16ffc778f594c" providerId="LiveId" clId="{0A3CD5D2-64D9-424E-BDF0-13DF02D00A57}" dt="2024-06-20T09:47:32.827" v="140" actId="1076"/>
          <ac:spMkLst>
            <pc:docMk/>
            <pc:sldMk cId="912220239" sldId="347"/>
            <ac:spMk id="6" creationId="{FA5EBC38-49D4-C9AB-0E53-E08C46FC251F}"/>
          </ac:spMkLst>
        </pc:spChg>
        <pc:spChg chg="add del mod">
          <ac:chgData name="Delphine FALCOZ" userId="d3f16ffc778f594c" providerId="LiveId" clId="{0A3CD5D2-64D9-424E-BDF0-13DF02D00A57}" dt="2024-06-20T09:52:13.872" v="235" actId="478"/>
          <ac:spMkLst>
            <pc:docMk/>
            <pc:sldMk cId="912220239" sldId="347"/>
            <ac:spMk id="7" creationId="{918F9EF2-1CA8-9F61-5ADE-E3FC811A0BB7}"/>
          </ac:spMkLst>
        </pc:spChg>
        <pc:spChg chg="add del mod">
          <ac:chgData name="Delphine FALCOZ" userId="d3f16ffc778f594c" providerId="LiveId" clId="{0A3CD5D2-64D9-424E-BDF0-13DF02D00A57}" dt="2024-06-20T09:46:36.783" v="129" actId="478"/>
          <ac:spMkLst>
            <pc:docMk/>
            <pc:sldMk cId="912220239" sldId="347"/>
            <ac:spMk id="9" creationId="{040B4FAB-1445-3449-F9CF-D2C7DC8AE20A}"/>
          </ac:spMkLst>
        </pc:spChg>
        <pc:spChg chg="add del mod">
          <ac:chgData name="Delphine FALCOZ" userId="d3f16ffc778f594c" providerId="LiveId" clId="{0A3CD5D2-64D9-424E-BDF0-13DF02D00A57}" dt="2024-06-20T09:52:17.599" v="238" actId="478"/>
          <ac:spMkLst>
            <pc:docMk/>
            <pc:sldMk cId="912220239" sldId="347"/>
            <ac:spMk id="10" creationId="{87F26911-397E-DE6E-5CB3-5B8CFE716E86}"/>
          </ac:spMkLst>
        </pc:spChg>
        <pc:spChg chg="add del">
          <ac:chgData name="Delphine FALCOZ" userId="d3f16ffc778f594c" providerId="LiveId" clId="{0A3CD5D2-64D9-424E-BDF0-13DF02D00A57}" dt="2024-06-20T10:00:51.730" v="257" actId="22"/>
          <ac:spMkLst>
            <pc:docMk/>
            <pc:sldMk cId="912220239" sldId="347"/>
            <ac:spMk id="12" creationId="{03C5132F-B488-6A8A-3298-51518D1D9C8E}"/>
          </ac:spMkLst>
        </pc:spChg>
        <pc:spChg chg="add mod">
          <ac:chgData name="Delphine FALCOZ" userId="d3f16ffc778f594c" providerId="LiveId" clId="{0A3CD5D2-64D9-424E-BDF0-13DF02D00A57}" dt="2024-06-20T10:01:27.059" v="278" actId="1076"/>
          <ac:spMkLst>
            <pc:docMk/>
            <pc:sldMk cId="912220239" sldId="347"/>
            <ac:spMk id="14" creationId="{0173C9BF-2C68-E89A-96AF-6C53D65609CF}"/>
          </ac:spMkLst>
        </pc:spChg>
        <pc:picChg chg="add mod">
          <ac:chgData name="Delphine FALCOZ" userId="d3f16ffc778f594c" providerId="LiveId" clId="{0A3CD5D2-64D9-424E-BDF0-13DF02D00A57}" dt="2024-06-20T09:47:29.295" v="139" actId="14100"/>
          <ac:picMkLst>
            <pc:docMk/>
            <pc:sldMk cId="912220239" sldId="347"/>
            <ac:picMk id="5" creationId="{150BC089-92F1-DD29-9537-541F8969A75E}"/>
          </ac:picMkLst>
        </pc:picChg>
        <pc:picChg chg="add del mod">
          <ac:chgData name="Delphine FALCOZ" userId="d3f16ffc778f594c" providerId="LiveId" clId="{0A3CD5D2-64D9-424E-BDF0-13DF02D00A57}" dt="2024-06-20T09:52:14.269" v="236" actId="478"/>
          <ac:picMkLst>
            <pc:docMk/>
            <pc:sldMk cId="912220239" sldId="347"/>
            <ac:picMk id="8" creationId="{3B8638DF-0CB3-CB3D-C0A2-B734D29E527C}"/>
          </ac:picMkLst>
        </pc:picChg>
        <pc:picChg chg="add del mod">
          <ac:chgData name="Delphine FALCOZ" userId="d3f16ffc778f594c" providerId="LiveId" clId="{0A3CD5D2-64D9-424E-BDF0-13DF02D00A57}" dt="2024-06-20T09:52:16.365" v="237" actId="478"/>
          <ac:picMkLst>
            <pc:docMk/>
            <pc:sldMk cId="912220239" sldId="347"/>
            <ac:picMk id="1026" creationId="{BC2F281B-CEC2-7A52-5AD5-43ED0F52BB22}"/>
          </ac:picMkLst>
        </pc:picChg>
      </pc:sldChg>
      <pc:sldChg chg="addSp modSp mod">
        <pc:chgData name="Delphine FALCOZ" userId="d3f16ffc778f594c" providerId="LiveId" clId="{0A3CD5D2-64D9-424E-BDF0-13DF02D00A57}" dt="2024-06-20T10:14:58.009" v="706" actId="403"/>
        <pc:sldMkLst>
          <pc:docMk/>
          <pc:sldMk cId="273162346" sldId="365"/>
        </pc:sldMkLst>
        <pc:spChg chg="add mod">
          <ac:chgData name="Delphine FALCOZ" userId="d3f16ffc778f594c" providerId="LiveId" clId="{0A3CD5D2-64D9-424E-BDF0-13DF02D00A57}" dt="2024-06-20T10:14:58.009" v="706" actId="403"/>
          <ac:spMkLst>
            <pc:docMk/>
            <pc:sldMk cId="273162346" sldId="365"/>
            <ac:spMk id="2" creationId="{493AEBA1-216A-6585-285F-C715190B14B3}"/>
          </ac:spMkLst>
        </pc:spChg>
      </pc:sldChg>
      <pc:sldChg chg="del mod modShow">
        <pc:chgData name="Delphine FALCOZ" userId="d3f16ffc778f594c" providerId="LiveId" clId="{0A3CD5D2-64D9-424E-BDF0-13DF02D00A57}" dt="2024-06-20T10:17:02.888" v="817" actId="47"/>
        <pc:sldMkLst>
          <pc:docMk/>
          <pc:sldMk cId="3637358101" sldId="367"/>
        </pc:sldMkLst>
      </pc:sldChg>
      <pc:sldChg chg="del mod modShow">
        <pc:chgData name="Delphine FALCOZ" userId="d3f16ffc778f594c" providerId="LiveId" clId="{0A3CD5D2-64D9-424E-BDF0-13DF02D00A57}" dt="2024-06-20T10:17:02.888" v="817" actId="47"/>
        <pc:sldMkLst>
          <pc:docMk/>
          <pc:sldMk cId="2355359870" sldId="368"/>
        </pc:sldMkLst>
      </pc:sldChg>
      <pc:sldChg chg="del mod modShow">
        <pc:chgData name="Delphine FALCOZ" userId="d3f16ffc778f594c" providerId="LiveId" clId="{0A3CD5D2-64D9-424E-BDF0-13DF02D00A57}" dt="2024-06-20T10:17:02.888" v="817" actId="47"/>
        <pc:sldMkLst>
          <pc:docMk/>
          <pc:sldMk cId="630796245" sldId="369"/>
        </pc:sldMkLst>
      </pc:sldChg>
      <pc:sldChg chg="del mod modShow">
        <pc:chgData name="Delphine FALCOZ" userId="d3f16ffc778f594c" providerId="LiveId" clId="{0A3CD5D2-64D9-424E-BDF0-13DF02D00A57}" dt="2024-06-20T10:17:02.888" v="817" actId="47"/>
        <pc:sldMkLst>
          <pc:docMk/>
          <pc:sldMk cId="2464534246" sldId="370"/>
        </pc:sldMkLst>
      </pc:sldChg>
      <pc:sldChg chg="del mod modShow">
        <pc:chgData name="Delphine FALCOZ" userId="d3f16ffc778f594c" providerId="LiveId" clId="{0A3CD5D2-64D9-424E-BDF0-13DF02D00A57}" dt="2024-06-20T10:17:02.888" v="817" actId="47"/>
        <pc:sldMkLst>
          <pc:docMk/>
          <pc:sldMk cId="1162285727" sldId="371"/>
        </pc:sldMkLst>
      </pc:sldChg>
      <pc:sldChg chg="del mod modShow">
        <pc:chgData name="Delphine FALCOZ" userId="d3f16ffc778f594c" providerId="LiveId" clId="{0A3CD5D2-64D9-424E-BDF0-13DF02D00A57}" dt="2024-06-20T10:17:02.888" v="817" actId="47"/>
        <pc:sldMkLst>
          <pc:docMk/>
          <pc:sldMk cId="219532253" sldId="372"/>
        </pc:sldMkLst>
      </pc:sldChg>
      <pc:sldChg chg="del mod modShow">
        <pc:chgData name="Delphine FALCOZ" userId="d3f16ffc778f594c" providerId="LiveId" clId="{0A3CD5D2-64D9-424E-BDF0-13DF02D00A57}" dt="2024-06-20T10:17:08.331" v="818" actId="47"/>
        <pc:sldMkLst>
          <pc:docMk/>
          <pc:sldMk cId="4123450455" sldId="373"/>
        </pc:sldMkLst>
      </pc:sldChg>
      <pc:sldChg chg="del mod modShow">
        <pc:chgData name="Delphine FALCOZ" userId="d3f16ffc778f594c" providerId="LiveId" clId="{0A3CD5D2-64D9-424E-BDF0-13DF02D00A57}" dt="2024-06-20T10:17:02.888" v="817" actId="47"/>
        <pc:sldMkLst>
          <pc:docMk/>
          <pc:sldMk cId="3209157429" sldId="374"/>
        </pc:sldMkLst>
      </pc:sldChg>
      <pc:sldChg chg="del mod modShow">
        <pc:chgData name="Delphine FALCOZ" userId="d3f16ffc778f594c" providerId="LiveId" clId="{0A3CD5D2-64D9-424E-BDF0-13DF02D00A57}" dt="2024-06-20T10:17:08.331" v="818" actId="47"/>
        <pc:sldMkLst>
          <pc:docMk/>
          <pc:sldMk cId="2850188599" sldId="375"/>
        </pc:sldMkLst>
      </pc:sldChg>
      <pc:sldChg chg="del mod modShow">
        <pc:chgData name="Delphine FALCOZ" userId="d3f16ffc778f594c" providerId="LiveId" clId="{0A3CD5D2-64D9-424E-BDF0-13DF02D00A57}" dt="2024-06-20T10:17:08.331" v="818" actId="47"/>
        <pc:sldMkLst>
          <pc:docMk/>
          <pc:sldMk cId="2703268926" sldId="376"/>
        </pc:sldMkLst>
      </pc:sldChg>
      <pc:sldChg chg="del mod modShow">
        <pc:chgData name="Delphine FALCOZ" userId="d3f16ffc778f594c" providerId="LiveId" clId="{0A3CD5D2-64D9-424E-BDF0-13DF02D00A57}" dt="2024-06-20T10:17:08.331" v="818" actId="47"/>
        <pc:sldMkLst>
          <pc:docMk/>
          <pc:sldMk cId="1570784026" sldId="377"/>
        </pc:sldMkLst>
      </pc:sldChg>
      <pc:sldChg chg="del mod modShow">
        <pc:chgData name="Delphine FALCOZ" userId="d3f16ffc778f594c" providerId="LiveId" clId="{0A3CD5D2-64D9-424E-BDF0-13DF02D00A57}" dt="2024-06-20T10:17:08.331" v="818" actId="47"/>
        <pc:sldMkLst>
          <pc:docMk/>
          <pc:sldMk cId="3679351942" sldId="378"/>
        </pc:sldMkLst>
      </pc:sldChg>
      <pc:sldChg chg="del mod modShow">
        <pc:chgData name="Delphine FALCOZ" userId="d3f16ffc778f594c" providerId="LiveId" clId="{0A3CD5D2-64D9-424E-BDF0-13DF02D00A57}" dt="2024-06-20T10:17:08.331" v="818" actId="47"/>
        <pc:sldMkLst>
          <pc:docMk/>
          <pc:sldMk cId="387494033" sldId="379"/>
        </pc:sldMkLst>
      </pc:sldChg>
      <pc:sldChg chg="del mod modShow">
        <pc:chgData name="Delphine FALCOZ" userId="d3f16ffc778f594c" providerId="LiveId" clId="{0A3CD5D2-64D9-424E-BDF0-13DF02D00A57}" dt="2024-06-20T10:17:08.331" v="818" actId="47"/>
        <pc:sldMkLst>
          <pc:docMk/>
          <pc:sldMk cId="3677090132" sldId="380"/>
        </pc:sldMkLst>
      </pc:sldChg>
      <pc:sldChg chg="del mod modShow">
        <pc:chgData name="Delphine FALCOZ" userId="d3f16ffc778f594c" providerId="LiveId" clId="{0A3CD5D2-64D9-424E-BDF0-13DF02D00A57}" dt="2024-06-20T10:17:08.331" v="818" actId="47"/>
        <pc:sldMkLst>
          <pc:docMk/>
          <pc:sldMk cId="2571349825" sldId="381"/>
        </pc:sldMkLst>
      </pc:sldChg>
      <pc:sldChg chg="del mod modShow">
        <pc:chgData name="Delphine FALCOZ" userId="d3f16ffc778f594c" providerId="LiveId" clId="{0A3CD5D2-64D9-424E-BDF0-13DF02D00A57}" dt="2024-06-20T10:17:12.805" v="819" actId="47"/>
        <pc:sldMkLst>
          <pc:docMk/>
          <pc:sldMk cId="2787453828" sldId="382"/>
        </pc:sldMkLst>
      </pc:sldChg>
      <pc:sldChg chg="modSp ord">
        <pc:chgData name="Delphine FALCOZ" userId="d3f16ffc778f594c" providerId="LiveId" clId="{0A3CD5D2-64D9-424E-BDF0-13DF02D00A57}" dt="2024-06-20T10:07:17.212" v="472" actId="20577"/>
        <pc:sldMkLst>
          <pc:docMk/>
          <pc:sldMk cId="1284548671" sldId="383"/>
        </pc:sldMkLst>
        <pc:spChg chg="mod">
          <ac:chgData name="Delphine FALCOZ" userId="d3f16ffc778f594c" providerId="LiveId" clId="{0A3CD5D2-64D9-424E-BDF0-13DF02D00A57}" dt="2024-06-20T10:07:17.212" v="472" actId="20577"/>
          <ac:spMkLst>
            <pc:docMk/>
            <pc:sldMk cId="1284548671" sldId="383"/>
            <ac:spMk id="5" creationId="{51ACF3BF-F0BA-79A5-6179-0B92C91A6D69}"/>
          </ac:spMkLst>
        </pc:spChg>
      </pc:sldChg>
      <pc:sldChg chg="del mod modShow">
        <pc:chgData name="Delphine FALCOZ" userId="d3f16ffc778f594c" providerId="LiveId" clId="{0A3CD5D2-64D9-424E-BDF0-13DF02D00A57}" dt="2024-06-20T10:17:12.805" v="819" actId="47"/>
        <pc:sldMkLst>
          <pc:docMk/>
          <pc:sldMk cId="2499887337" sldId="384"/>
        </pc:sldMkLst>
      </pc:sldChg>
      <pc:sldChg chg="del mod modShow">
        <pc:chgData name="Delphine FALCOZ" userId="d3f16ffc778f594c" providerId="LiveId" clId="{0A3CD5D2-64D9-424E-BDF0-13DF02D00A57}" dt="2024-06-20T10:17:12.805" v="819" actId="47"/>
        <pc:sldMkLst>
          <pc:docMk/>
          <pc:sldMk cId="3809979831" sldId="385"/>
        </pc:sldMkLst>
      </pc:sldChg>
      <pc:sldChg chg="del mod modShow">
        <pc:chgData name="Delphine FALCOZ" userId="d3f16ffc778f594c" providerId="LiveId" clId="{0A3CD5D2-64D9-424E-BDF0-13DF02D00A57}" dt="2024-06-20T10:17:12.805" v="819" actId="47"/>
        <pc:sldMkLst>
          <pc:docMk/>
          <pc:sldMk cId="3902575751" sldId="386"/>
        </pc:sldMkLst>
      </pc:sldChg>
      <pc:sldChg chg="del mod modShow">
        <pc:chgData name="Delphine FALCOZ" userId="d3f16ffc778f594c" providerId="LiveId" clId="{0A3CD5D2-64D9-424E-BDF0-13DF02D00A57}" dt="2024-06-20T10:17:08.331" v="818" actId="47"/>
        <pc:sldMkLst>
          <pc:docMk/>
          <pc:sldMk cId="1912622963" sldId="390"/>
        </pc:sldMkLst>
      </pc:sldChg>
      <pc:sldChg chg="ord">
        <pc:chgData name="Delphine FALCOZ" userId="d3f16ffc778f594c" providerId="LiveId" clId="{0A3CD5D2-64D9-424E-BDF0-13DF02D00A57}" dt="2024-06-20T10:06:46.653" v="436"/>
        <pc:sldMkLst>
          <pc:docMk/>
          <pc:sldMk cId="537672470" sldId="391"/>
        </pc:sldMkLst>
      </pc:sldChg>
      <pc:sldChg chg="modSp mod modShow">
        <pc:chgData name="Delphine FALCOZ" userId="d3f16ffc778f594c" providerId="LiveId" clId="{0A3CD5D2-64D9-424E-BDF0-13DF02D00A57}" dt="2024-06-20T10:10:27.353" v="563" actId="20577"/>
        <pc:sldMkLst>
          <pc:docMk/>
          <pc:sldMk cId="923864008" sldId="392"/>
        </pc:sldMkLst>
        <pc:spChg chg="mod">
          <ac:chgData name="Delphine FALCOZ" userId="d3f16ffc778f594c" providerId="LiveId" clId="{0A3CD5D2-64D9-424E-BDF0-13DF02D00A57}" dt="2024-06-20T10:04:48.328" v="385" actId="20577"/>
          <ac:spMkLst>
            <pc:docMk/>
            <pc:sldMk cId="923864008" sldId="392"/>
            <ac:spMk id="2" creationId="{7B354538-3FCF-7075-5A23-7DC56D342F0E}"/>
          </ac:spMkLst>
        </pc:spChg>
        <pc:spChg chg="mod">
          <ac:chgData name="Delphine FALCOZ" userId="d3f16ffc778f594c" providerId="LiveId" clId="{0A3CD5D2-64D9-424E-BDF0-13DF02D00A57}" dt="2024-06-20T10:10:27.353" v="563" actId="20577"/>
          <ac:spMkLst>
            <pc:docMk/>
            <pc:sldMk cId="923864008" sldId="392"/>
            <ac:spMk id="3" creationId="{5835F53A-FF97-E2F6-A3A8-BE084BE5D613}"/>
          </ac:spMkLst>
        </pc:spChg>
      </pc:sldChg>
      <pc:sldChg chg="addSp modSp mod ord modShow">
        <pc:chgData name="Delphine FALCOZ" userId="d3f16ffc778f594c" providerId="LiveId" clId="{0A3CD5D2-64D9-424E-BDF0-13DF02D00A57}" dt="2024-06-20T10:14:23.191" v="667" actId="114"/>
        <pc:sldMkLst>
          <pc:docMk/>
          <pc:sldMk cId="3294343932" sldId="393"/>
        </pc:sldMkLst>
        <pc:spChg chg="mod">
          <ac:chgData name="Delphine FALCOZ" userId="d3f16ffc778f594c" providerId="LiveId" clId="{0A3CD5D2-64D9-424E-BDF0-13DF02D00A57}" dt="2024-06-20T10:10:59.256" v="608" actId="20577"/>
          <ac:spMkLst>
            <pc:docMk/>
            <pc:sldMk cId="3294343932" sldId="393"/>
            <ac:spMk id="2" creationId="{40C0BC7F-591C-E3FA-5495-76B0AC15EE7F}"/>
          </ac:spMkLst>
        </pc:spChg>
        <pc:spChg chg="mod">
          <ac:chgData name="Delphine FALCOZ" userId="d3f16ffc778f594c" providerId="LiveId" clId="{0A3CD5D2-64D9-424E-BDF0-13DF02D00A57}" dt="2024-06-20T10:14:23.191" v="667" actId="114"/>
          <ac:spMkLst>
            <pc:docMk/>
            <pc:sldMk cId="3294343932" sldId="393"/>
            <ac:spMk id="3" creationId="{1E52FC01-39C4-153D-6AD1-34F9BF808D0A}"/>
          </ac:spMkLst>
        </pc:spChg>
        <pc:spChg chg="mod">
          <ac:chgData name="Delphine FALCOZ" userId="d3f16ffc778f594c" providerId="LiveId" clId="{0A3CD5D2-64D9-424E-BDF0-13DF02D00A57}" dt="2024-06-20T10:14:16.531" v="665"/>
          <ac:spMkLst>
            <pc:docMk/>
            <pc:sldMk cId="3294343932" sldId="393"/>
            <ac:spMk id="5" creationId="{1F995B44-4831-C426-7122-85AA29B44C6D}"/>
          </ac:spMkLst>
        </pc:spChg>
        <pc:spChg chg="mod">
          <ac:chgData name="Delphine FALCOZ" userId="d3f16ffc778f594c" providerId="LiveId" clId="{0A3CD5D2-64D9-424E-BDF0-13DF02D00A57}" dt="2024-06-20T10:14:16.531" v="665"/>
          <ac:spMkLst>
            <pc:docMk/>
            <pc:sldMk cId="3294343932" sldId="393"/>
            <ac:spMk id="6" creationId="{9AF3D56D-D90E-3A83-96FC-C956C75505FA}"/>
          </ac:spMkLst>
        </pc:spChg>
        <pc:spChg chg="mod">
          <ac:chgData name="Delphine FALCOZ" userId="d3f16ffc778f594c" providerId="LiveId" clId="{0A3CD5D2-64D9-424E-BDF0-13DF02D00A57}" dt="2024-06-20T10:14:16.531" v="665"/>
          <ac:spMkLst>
            <pc:docMk/>
            <pc:sldMk cId="3294343932" sldId="393"/>
            <ac:spMk id="7" creationId="{A622B9ED-4805-55A9-F47D-CC742E353546}"/>
          </ac:spMkLst>
        </pc:spChg>
        <pc:spChg chg="mod">
          <ac:chgData name="Delphine FALCOZ" userId="d3f16ffc778f594c" providerId="LiveId" clId="{0A3CD5D2-64D9-424E-BDF0-13DF02D00A57}" dt="2024-06-20T10:14:16.531" v="665"/>
          <ac:spMkLst>
            <pc:docMk/>
            <pc:sldMk cId="3294343932" sldId="393"/>
            <ac:spMk id="8" creationId="{AC68D449-05AD-08C8-BA0F-9577D70F5AEB}"/>
          </ac:spMkLst>
        </pc:spChg>
        <pc:spChg chg="mod">
          <ac:chgData name="Delphine FALCOZ" userId="d3f16ffc778f594c" providerId="LiveId" clId="{0A3CD5D2-64D9-424E-BDF0-13DF02D00A57}" dt="2024-06-20T10:14:16.531" v="665"/>
          <ac:spMkLst>
            <pc:docMk/>
            <pc:sldMk cId="3294343932" sldId="393"/>
            <ac:spMk id="10" creationId="{3722AE3D-F658-957F-162D-72848D69ACEE}"/>
          </ac:spMkLst>
        </pc:spChg>
        <pc:spChg chg="mod">
          <ac:chgData name="Delphine FALCOZ" userId="d3f16ffc778f594c" providerId="LiveId" clId="{0A3CD5D2-64D9-424E-BDF0-13DF02D00A57}" dt="2024-06-20T10:14:16.531" v="665"/>
          <ac:spMkLst>
            <pc:docMk/>
            <pc:sldMk cId="3294343932" sldId="393"/>
            <ac:spMk id="11" creationId="{E110B169-BCC0-34CE-2BAE-5596DAC81ADE}"/>
          </ac:spMkLst>
        </pc:spChg>
        <pc:grpChg chg="add mod">
          <ac:chgData name="Delphine FALCOZ" userId="d3f16ffc778f594c" providerId="LiveId" clId="{0A3CD5D2-64D9-424E-BDF0-13DF02D00A57}" dt="2024-06-20T10:14:18.226" v="666" actId="1076"/>
          <ac:grpSpMkLst>
            <pc:docMk/>
            <pc:sldMk cId="3294343932" sldId="393"/>
            <ac:grpSpMk id="4" creationId="{A77ADBF3-8EA2-F372-BC40-A9CD11C541E4}"/>
          </ac:grpSpMkLst>
        </pc:grpChg>
        <pc:grpChg chg="mod">
          <ac:chgData name="Delphine FALCOZ" userId="d3f16ffc778f594c" providerId="LiveId" clId="{0A3CD5D2-64D9-424E-BDF0-13DF02D00A57}" dt="2024-06-20T10:14:16.531" v="665"/>
          <ac:grpSpMkLst>
            <pc:docMk/>
            <pc:sldMk cId="3294343932" sldId="393"/>
            <ac:grpSpMk id="9" creationId="{77FF2B42-D24B-98A1-158D-103D7E851E39}"/>
          </ac:grpSpMkLst>
        </pc:grpChg>
        <pc:grpChg chg="add mod">
          <ac:chgData name="Delphine FALCOZ" userId="d3f16ffc778f594c" providerId="LiveId" clId="{0A3CD5D2-64D9-424E-BDF0-13DF02D00A57}" dt="2024-06-20T10:14:18.226" v="666" actId="1076"/>
          <ac:grpSpMkLst>
            <pc:docMk/>
            <pc:sldMk cId="3294343932" sldId="393"/>
            <ac:grpSpMk id="13" creationId="{64324E10-5601-D987-0C63-CC9DD55B64B0}"/>
          </ac:grpSpMkLst>
        </pc:grpChg>
        <pc:picChg chg="mod">
          <ac:chgData name="Delphine FALCOZ" userId="d3f16ffc778f594c" providerId="LiveId" clId="{0A3CD5D2-64D9-424E-BDF0-13DF02D00A57}" dt="2024-06-20T10:14:16.531" v="665"/>
          <ac:picMkLst>
            <pc:docMk/>
            <pc:sldMk cId="3294343932" sldId="393"/>
            <ac:picMk id="12" creationId="{E561ABE5-434D-46BB-7272-09144A79C06E}"/>
          </ac:picMkLst>
        </pc:picChg>
        <pc:picChg chg="mod">
          <ac:chgData name="Delphine FALCOZ" userId="d3f16ffc778f594c" providerId="LiveId" clId="{0A3CD5D2-64D9-424E-BDF0-13DF02D00A57}" dt="2024-06-20T10:14:16.531" v="665"/>
          <ac:picMkLst>
            <pc:docMk/>
            <pc:sldMk cId="3294343932" sldId="393"/>
            <ac:picMk id="14" creationId="{C49C0A93-8911-DCB1-A573-A577925464A8}"/>
          </ac:picMkLst>
        </pc:picChg>
        <pc:picChg chg="mod">
          <ac:chgData name="Delphine FALCOZ" userId="d3f16ffc778f594c" providerId="LiveId" clId="{0A3CD5D2-64D9-424E-BDF0-13DF02D00A57}" dt="2024-06-20T10:14:16.531" v="665"/>
          <ac:picMkLst>
            <pc:docMk/>
            <pc:sldMk cId="3294343932" sldId="393"/>
            <ac:picMk id="15" creationId="{758D2C94-E95A-67D1-8BFF-C640DB0E834C}"/>
          </ac:picMkLst>
        </pc:picChg>
        <pc:picChg chg="mod">
          <ac:chgData name="Delphine FALCOZ" userId="d3f16ffc778f594c" providerId="LiveId" clId="{0A3CD5D2-64D9-424E-BDF0-13DF02D00A57}" dt="2024-06-20T10:14:16.531" v="665"/>
          <ac:picMkLst>
            <pc:docMk/>
            <pc:sldMk cId="3294343932" sldId="393"/>
            <ac:picMk id="16" creationId="{9C8FDA87-8505-D870-258D-6D51369ED536}"/>
          </ac:picMkLst>
        </pc:picChg>
        <pc:picChg chg="mod">
          <ac:chgData name="Delphine FALCOZ" userId="d3f16ffc778f594c" providerId="LiveId" clId="{0A3CD5D2-64D9-424E-BDF0-13DF02D00A57}" dt="2024-06-20T10:14:16.531" v="665"/>
          <ac:picMkLst>
            <pc:docMk/>
            <pc:sldMk cId="3294343932" sldId="393"/>
            <ac:picMk id="17" creationId="{1F4370FC-F7A5-E862-7D53-2FD60289EA3F}"/>
          </ac:picMkLst>
        </pc:picChg>
        <pc:picChg chg="mod">
          <ac:chgData name="Delphine FALCOZ" userId="d3f16ffc778f594c" providerId="LiveId" clId="{0A3CD5D2-64D9-424E-BDF0-13DF02D00A57}" dt="2024-06-20T10:14:16.531" v="665"/>
          <ac:picMkLst>
            <pc:docMk/>
            <pc:sldMk cId="3294343932" sldId="393"/>
            <ac:picMk id="18" creationId="{83B2E7A9-8FD3-27D8-F75C-37B0BA0EBF17}"/>
          </ac:picMkLst>
        </pc:picChg>
      </pc:sldChg>
      <pc:sldChg chg="modSp del mod">
        <pc:chgData name="Delphine FALCOZ" userId="d3f16ffc778f594c" providerId="LiveId" clId="{0A3CD5D2-64D9-424E-BDF0-13DF02D00A57}" dt="2024-06-20T10:12:31.651" v="624" actId="47"/>
        <pc:sldMkLst>
          <pc:docMk/>
          <pc:sldMk cId="4082752942" sldId="394"/>
        </pc:sldMkLst>
        <pc:spChg chg="mod">
          <ac:chgData name="Delphine FALCOZ" userId="d3f16ffc778f594c" providerId="LiveId" clId="{0A3CD5D2-64D9-424E-BDF0-13DF02D00A57}" dt="2024-06-20T10:04:06.767" v="342" actId="27636"/>
          <ac:spMkLst>
            <pc:docMk/>
            <pc:sldMk cId="4082752942" sldId="394"/>
            <ac:spMk id="3" creationId="{290CEEEA-7E5E-47C8-8300-9BFF773B603E}"/>
          </ac:spMkLst>
        </pc:spChg>
      </pc:sldChg>
      <pc:sldChg chg="modSp mod ord modShow">
        <pc:chgData name="Delphine FALCOZ" userId="d3f16ffc778f594c" providerId="LiveId" clId="{0A3CD5D2-64D9-424E-BDF0-13DF02D00A57}" dt="2024-06-20T10:13:06.971" v="645"/>
        <pc:sldMkLst>
          <pc:docMk/>
          <pc:sldMk cId="2973382568" sldId="395"/>
        </pc:sldMkLst>
        <pc:spChg chg="mod">
          <ac:chgData name="Delphine FALCOZ" userId="d3f16ffc778f594c" providerId="LiveId" clId="{0A3CD5D2-64D9-424E-BDF0-13DF02D00A57}" dt="2024-06-20T10:13:02.440" v="643" actId="20577"/>
          <ac:spMkLst>
            <pc:docMk/>
            <pc:sldMk cId="2973382568" sldId="395"/>
            <ac:spMk id="2" creationId="{828D200A-C287-E2E3-6B94-2E94FF0B3040}"/>
          </ac:spMkLst>
        </pc:spChg>
      </pc:sldChg>
      <pc:sldChg chg="modSp add mod">
        <pc:chgData name="Delphine FALCOZ" userId="d3f16ffc778f594c" providerId="LiveId" clId="{0A3CD5D2-64D9-424E-BDF0-13DF02D00A57}" dt="2024-06-20T10:07:12.031" v="471" actId="20577"/>
        <pc:sldMkLst>
          <pc:docMk/>
          <pc:sldMk cId="3526126142" sldId="396"/>
        </pc:sldMkLst>
        <pc:spChg chg="mod">
          <ac:chgData name="Delphine FALCOZ" userId="d3f16ffc778f594c" providerId="LiveId" clId="{0A3CD5D2-64D9-424E-BDF0-13DF02D00A57}" dt="2024-06-20T10:07:12.031" v="471" actId="20577"/>
          <ac:spMkLst>
            <pc:docMk/>
            <pc:sldMk cId="3526126142" sldId="396"/>
            <ac:spMk id="2" creationId="{F0824FB9-093C-A703-399A-47DC2628459D}"/>
          </ac:spMkLst>
        </pc:spChg>
      </pc:sldChg>
      <pc:sldChg chg="addSp delSp modSp add mod delAnim">
        <pc:chgData name="Delphine FALCOZ" userId="d3f16ffc778f594c" providerId="LiveId" clId="{0A3CD5D2-64D9-424E-BDF0-13DF02D00A57}" dt="2024-06-20T09:56:33.819" v="252" actId="14100"/>
        <pc:sldMkLst>
          <pc:docMk/>
          <pc:sldMk cId="1251969761" sldId="397"/>
        </pc:sldMkLst>
        <pc:spChg chg="del">
          <ac:chgData name="Delphine FALCOZ" userId="d3f16ffc778f594c" providerId="LiveId" clId="{0A3CD5D2-64D9-424E-BDF0-13DF02D00A57}" dt="2024-06-20T09:52:30.048" v="243" actId="478"/>
          <ac:spMkLst>
            <pc:docMk/>
            <pc:sldMk cId="1251969761" sldId="397"/>
            <ac:spMk id="4" creationId="{58FF6C3A-8949-42AC-08D1-CFA274777DB4}"/>
          </ac:spMkLst>
        </pc:spChg>
        <pc:spChg chg="del">
          <ac:chgData name="Delphine FALCOZ" userId="d3f16ffc778f594c" providerId="LiveId" clId="{0A3CD5D2-64D9-424E-BDF0-13DF02D00A57}" dt="2024-06-20T09:52:30.048" v="243" actId="478"/>
          <ac:spMkLst>
            <pc:docMk/>
            <pc:sldMk cId="1251969761" sldId="397"/>
            <ac:spMk id="6" creationId="{FA5EBC38-49D4-C9AB-0E53-E08C46FC251F}"/>
          </ac:spMkLst>
        </pc:spChg>
        <pc:spChg chg="del">
          <ac:chgData name="Delphine FALCOZ" userId="d3f16ffc778f594c" providerId="LiveId" clId="{0A3CD5D2-64D9-424E-BDF0-13DF02D00A57}" dt="2024-06-20T09:52:32.110" v="244" actId="478"/>
          <ac:spMkLst>
            <pc:docMk/>
            <pc:sldMk cId="1251969761" sldId="397"/>
            <ac:spMk id="7" creationId="{918F9EF2-1CA8-9F61-5ADE-E3FC811A0BB7}"/>
          </ac:spMkLst>
        </pc:spChg>
        <pc:spChg chg="mod">
          <ac:chgData name="Delphine FALCOZ" userId="d3f16ffc778f594c" providerId="LiveId" clId="{0A3CD5D2-64D9-424E-BDF0-13DF02D00A57}" dt="2024-06-20T09:52:34.605" v="245" actId="1076"/>
          <ac:spMkLst>
            <pc:docMk/>
            <pc:sldMk cId="1251969761" sldId="397"/>
            <ac:spMk id="10" creationId="{87F26911-397E-DE6E-5CB3-5B8CFE716E86}"/>
          </ac:spMkLst>
        </pc:spChg>
        <pc:picChg chg="del">
          <ac:chgData name="Delphine FALCOZ" userId="d3f16ffc778f594c" providerId="LiveId" clId="{0A3CD5D2-64D9-424E-BDF0-13DF02D00A57}" dt="2024-06-20T09:52:30.048" v="243" actId="478"/>
          <ac:picMkLst>
            <pc:docMk/>
            <pc:sldMk cId="1251969761" sldId="397"/>
            <ac:picMk id="5" creationId="{150BC089-92F1-DD29-9537-541F8969A75E}"/>
          </ac:picMkLst>
        </pc:picChg>
        <pc:picChg chg="del">
          <ac:chgData name="Delphine FALCOZ" userId="d3f16ffc778f594c" providerId="LiveId" clId="{0A3CD5D2-64D9-424E-BDF0-13DF02D00A57}" dt="2024-06-20T09:52:32.110" v="244" actId="478"/>
          <ac:picMkLst>
            <pc:docMk/>
            <pc:sldMk cId="1251969761" sldId="397"/>
            <ac:picMk id="8" creationId="{3B8638DF-0CB3-CB3D-C0A2-B734D29E527C}"/>
          </ac:picMkLst>
        </pc:picChg>
        <pc:picChg chg="mod">
          <ac:chgData name="Delphine FALCOZ" userId="d3f16ffc778f594c" providerId="LiveId" clId="{0A3CD5D2-64D9-424E-BDF0-13DF02D00A57}" dt="2024-06-20T09:52:34.605" v="245" actId="1076"/>
          <ac:picMkLst>
            <pc:docMk/>
            <pc:sldMk cId="1251969761" sldId="397"/>
            <ac:picMk id="1026" creationId="{BC2F281B-CEC2-7A52-5AD5-43ED0F52BB22}"/>
          </ac:picMkLst>
        </pc:picChg>
        <pc:picChg chg="add mod">
          <ac:chgData name="Delphine FALCOZ" userId="d3f16ffc778f594c" providerId="LiveId" clId="{0A3CD5D2-64D9-424E-BDF0-13DF02D00A57}" dt="2024-06-20T09:56:33.819" v="252" actId="14100"/>
          <ac:picMkLst>
            <pc:docMk/>
            <pc:sldMk cId="1251969761" sldId="397"/>
            <ac:picMk id="2050" creationId="{84217FDC-8377-B753-D802-FC415554F343}"/>
          </ac:picMkLst>
        </pc:picChg>
        <pc:picChg chg="add mod">
          <ac:chgData name="Delphine FALCOZ" userId="d3f16ffc778f594c" providerId="LiveId" clId="{0A3CD5D2-64D9-424E-BDF0-13DF02D00A57}" dt="2024-06-20T09:56:32.179" v="251" actId="1076"/>
          <ac:picMkLst>
            <pc:docMk/>
            <pc:sldMk cId="1251969761" sldId="397"/>
            <ac:picMk id="2052" creationId="{7E9BB3F7-FC89-F072-2ABF-95B38C24A97E}"/>
          </ac:picMkLst>
        </pc:picChg>
      </pc:sldChg>
      <pc:sldChg chg="addSp delSp modSp add mod delAnim modAnim">
        <pc:chgData name="Delphine FALCOZ" userId="d3f16ffc778f594c" providerId="LiveId" clId="{0A3CD5D2-64D9-424E-BDF0-13DF02D00A57}" dt="2024-06-20T10:01:30.346" v="279" actId="1076"/>
        <pc:sldMkLst>
          <pc:docMk/>
          <pc:sldMk cId="1879532334" sldId="398"/>
        </pc:sldMkLst>
        <pc:spChg chg="del">
          <ac:chgData name="Delphine FALCOZ" userId="d3f16ffc778f594c" providerId="LiveId" clId="{0A3CD5D2-64D9-424E-BDF0-13DF02D00A57}" dt="2024-06-20T09:52:20.992" v="239" actId="478"/>
          <ac:spMkLst>
            <pc:docMk/>
            <pc:sldMk cId="1879532334" sldId="398"/>
            <ac:spMk id="4" creationId="{58FF6C3A-8949-42AC-08D1-CFA274777DB4}"/>
          </ac:spMkLst>
        </pc:spChg>
        <pc:spChg chg="del">
          <ac:chgData name="Delphine FALCOZ" userId="d3f16ffc778f594c" providerId="LiveId" clId="{0A3CD5D2-64D9-424E-BDF0-13DF02D00A57}" dt="2024-06-20T09:52:23.730" v="241" actId="478"/>
          <ac:spMkLst>
            <pc:docMk/>
            <pc:sldMk cId="1879532334" sldId="398"/>
            <ac:spMk id="6" creationId="{FA5EBC38-49D4-C9AB-0E53-E08C46FC251F}"/>
          </ac:spMkLst>
        </pc:spChg>
        <pc:spChg chg="del">
          <ac:chgData name="Delphine FALCOZ" userId="d3f16ffc778f594c" providerId="LiveId" clId="{0A3CD5D2-64D9-424E-BDF0-13DF02D00A57}" dt="2024-06-20T09:52:25.036" v="242" actId="478"/>
          <ac:spMkLst>
            <pc:docMk/>
            <pc:sldMk cId="1879532334" sldId="398"/>
            <ac:spMk id="10" creationId="{87F26911-397E-DE6E-5CB3-5B8CFE716E86}"/>
          </ac:spMkLst>
        </pc:spChg>
        <pc:picChg chg="del">
          <ac:chgData name="Delphine FALCOZ" userId="d3f16ffc778f594c" providerId="LiveId" clId="{0A3CD5D2-64D9-424E-BDF0-13DF02D00A57}" dt="2024-06-20T09:52:21.437" v="240" actId="478"/>
          <ac:picMkLst>
            <pc:docMk/>
            <pc:sldMk cId="1879532334" sldId="398"/>
            <ac:picMk id="5" creationId="{150BC089-92F1-DD29-9537-541F8969A75E}"/>
          </ac:picMkLst>
        </pc:picChg>
        <pc:picChg chg="del">
          <ac:chgData name="Delphine FALCOZ" userId="d3f16ffc778f594c" providerId="LiveId" clId="{0A3CD5D2-64D9-424E-BDF0-13DF02D00A57}" dt="2024-06-20T09:52:25.036" v="242" actId="478"/>
          <ac:picMkLst>
            <pc:docMk/>
            <pc:sldMk cId="1879532334" sldId="398"/>
            <ac:picMk id="1026" creationId="{BC2F281B-CEC2-7A52-5AD5-43ED0F52BB22}"/>
          </ac:picMkLst>
        </pc:picChg>
        <pc:picChg chg="add mod">
          <ac:chgData name="Delphine FALCOZ" userId="d3f16ffc778f594c" providerId="LiveId" clId="{0A3CD5D2-64D9-424E-BDF0-13DF02D00A57}" dt="2024-06-20T10:01:30.346" v="279" actId="1076"/>
          <ac:picMkLst>
            <pc:docMk/>
            <pc:sldMk cId="1879532334" sldId="398"/>
            <ac:picMk id="3074" creationId="{93AF0E22-CBAD-BD0E-2E8A-A23DA9BD4CF7}"/>
          </ac:picMkLst>
        </pc:picChg>
      </pc:sldChg>
      <pc:sldChg chg="addSp delSp modSp new mod">
        <pc:chgData name="Delphine FALCOZ" userId="d3f16ffc778f594c" providerId="LiveId" clId="{0A3CD5D2-64D9-424E-BDF0-13DF02D00A57}" dt="2024-06-20T10:04:30.836" v="347"/>
        <pc:sldMkLst>
          <pc:docMk/>
          <pc:sldMk cId="440043771" sldId="399"/>
        </pc:sldMkLst>
        <pc:spChg chg="mod">
          <ac:chgData name="Delphine FALCOZ" userId="d3f16ffc778f594c" providerId="LiveId" clId="{0A3CD5D2-64D9-424E-BDF0-13DF02D00A57}" dt="2024-06-20T10:04:20.909" v="346" actId="27636"/>
          <ac:spMkLst>
            <pc:docMk/>
            <pc:sldMk cId="440043771" sldId="399"/>
            <ac:spMk id="2" creationId="{1F5CFAF9-6F90-0602-354B-F66D9429059A}"/>
          </ac:spMkLst>
        </pc:spChg>
        <pc:spChg chg="del">
          <ac:chgData name="Delphine FALCOZ" userId="d3f16ffc778f594c" providerId="LiveId" clId="{0A3CD5D2-64D9-424E-BDF0-13DF02D00A57}" dt="2024-06-20T10:04:30.836" v="347"/>
          <ac:spMkLst>
            <pc:docMk/>
            <pc:sldMk cId="440043771" sldId="399"/>
            <ac:spMk id="3" creationId="{94EEADC3-8378-55B6-C783-88C8DF993C33}"/>
          </ac:spMkLst>
        </pc:spChg>
        <pc:picChg chg="add mod">
          <ac:chgData name="Delphine FALCOZ" userId="d3f16ffc778f594c" providerId="LiveId" clId="{0A3CD5D2-64D9-424E-BDF0-13DF02D00A57}" dt="2024-06-20T10:04:30.836" v="347"/>
          <ac:picMkLst>
            <pc:docMk/>
            <pc:sldMk cId="440043771" sldId="399"/>
            <ac:picMk id="4" creationId="{BEE3F2E4-8BC7-4C12-C58E-49DAF9722849}"/>
          </ac:picMkLst>
        </pc:picChg>
      </pc:sldChg>
      <pc:sldChg chg="modSp new mod">
        <pc:chgData name="Delphine FALCOZ" userId="d3f16ffc778f594c" providerId="LiveId" clId="{0A3CD5D2-64D9-424E-BDF0-13DF02D00A57}" dt="2024-06-20T10:10:39.095" v="564" actId="14"/>
        <pc:sldMkLst>
          <pc:docMk/>
          <pc:sldMk cId="3302400935" sldId="400"/>
        </pc:sldMkLst>
        <pc:spChg chg="mod">
          <ac:chgData name="Delphine FALCOZ" userId="d3f16ffc778f594c" providerId="LiveId" clId="{0A3CD5D2-64D9-424E-BDF0-13DF02D00A57}" dt="2024-06-20T10:05:49.226" v="429" actId="27636"/>
          <ac:spMkLst>
            <pc:docMk/>
            <pc:sldMk cId="3302400935" sldId="400"/>
            <ac:spMk id="2" creationId="{D766AE55-F1B5-35B0-9DAA-FF78A4952481}"/>
          </ac:spMkLst>
        </pc:spChg>
        <pc:spChg chg="mod">
          <ac:chgData name="Delphine FALCOZ" userId="d3f16ffc778f594c" providerId="LiveId" clId="{0A3CD5D2-64D9-424E-BDF0-13DF02D00A57}" dt="2024-06-20T10:10:39.095" v="564" actId="14"/>
          <ac:spMkLst>
            <pc:docMk/>
            <pc:sldMk cId="3302400935" sldId="400"/>
            <ac:spMk id="3" creationId="{FAB77C7F-1297-8227-FD44-7AA5CAF783CE}"/>
          </ac:spMkLst>
        </pc:spChg>
      </pc:sldChg>
      <pc:sldChg chg="modSp add mod ord modShow">
        <pc:chgData name="Delphine FALCOZ" userId="d3f16ffc778f594c" providerId="LiveId" clId="{0A3CD5D2-64D9-424E-BDF0-13DF02D00A57}" dt="2024-06-20T10:13:44.628" v="654" actId="6549"/>
        <pc:sldMkLst>
          <pc:docMk/>
          <pc:sldMk cId="3554471799" sldId="401"/>
        </pc:sldMkLst>
        <pc:spChg chg="mod">
          <ac:chgData name="Delphine FALCOZ" userId="d3f16ffc778f594c" providerId="LiveId" clId="{0A3CD5D2-64D9-424E-BDF0-13DF02D00A57}" dt="2024-06-20T10:09:47.417" v="541" actId="20577"/>
          <ac:spMkLst>
            <pc:docMk/>
            <pc:sldMk cId="3554471799" sldId="401"/>
            <ac:spMk id="2" creationId="{2AB26B6D-661A-ED2D-9F01-A67FF231D4DB}"/>
          </ac:spMkLst>
        </pc:spChg>
        <pc:spChg chg="mod">
          <ac:chgData name="Delphine FALCOZ" userId="d3f16ffc778f594c" providerId="LiveId" clId="{0A3CD5D2-64D9-424E-BDF0-13DF02D00A57}" dt="2024-06-20T10:13:44.628" v="654" actId="6549"/>
          <ac:spMkLst>
            <pc:docMk/>
            <pc:sldMk cId="3554471799" sldId="401"/>
            <ac:spMk id="3" creationId="{290CEEEA-7E5E-47C8-8300-9BFF773B603E}"/>
          </ac:spMkLst>
        </pc:spChg>
      </pc:sldChg>
      <pc:sldChg chg="modSp new del mod ord">
        <pc:chgData name="Delphine FALCOZ" userId="d3f16ffc778f594c" providerId="LiveId" clId="{0A3CD5D2-64D9-424E-BDF0-13DF02D00A57}" dt="2024-06-20T10:16:54.215" v="816" actId="47"/>
        <pc:sldMkLst>
          <pc:docMk/>
          <pc:sldMk cId="452098374" sldId="402"/>
        </pc:sldMkLst>
        <pc:spChg chg="mod">
          <ac:chgData name="Delphine FALCOZ" userId="d3f16ffc778f594c" providerId="LiveId" clId="{0A3CD5D2-64D9-424E-BDF0-13DF02D00A57}" dt="2024-06-20T10:15:59.673" v="721" actId="20577"/>
          <ac:spMkLst>
            <pc:docMk/>
            <pc:sldMk cId="452098374" sldId="402"/>
            <ac:spMk id="2" creationId="{262DF479-5EE2-A264-69A3-C035B3B1650F}"/>
          </ac:spMkLst>
        </pc:spChg>
        <pc:spChg chg="mod">
          <ac:chgData name="Delphine FALCOZ" userId="d3f16ffc778f594c" providerId="LiveId" clId="{0A3CD5D2-64D9-424E-BDF0-13DF02D00A57}" dt="2024-06-20T10:16:22.968" v="815" actId="20577"/>
          <ac:spMkLst>
            <pc:docMk/>
            <pc:sldMk cId="452098374" sldId="402"/>
            <ac:spMk id="3" creationId="{F4E3D79A-F768-30EC-E3FC-A211E3AA986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0EBF6-CC51-428D-BAA7-2CE5F1FD7CA4}" type="doc">
      <dgm:prSet loTypeId="urn:microsoft.com/office/officeart/2005/8/layout/radial5" loCatId="cycle" qsTypeId="urn:microsoft.com/office/officeart/2005/8/quickstyle/simple1" qsCatId="simple" csTypeId="urn:microsoft.com/office/officeart/2005/8/colors/colorful1" csCatId="colorful" phldr="1"/>
      <dgm:spPr/>
      <dgm:t>
        <a:bodyPr/>
        <a:lstStyle/>
        <a:p>
          <a:endParaRPr lang="fr-FR"/>
        </a:p>
      </dgm:t>
    </dgm:pt>
    <dgm:pt modelId="{30D95ABE-89E1-4AC2-A72E-B8C51672010A}">
      <dgm:prSet phldrT="[Texte]" custT="1"/>
      <dgm:spPr>
        <a:solidFill>
          <a:srgbClr val="FF0000"/>
        </a:solidFill>
      </dgm:spPr>
      <dgm:t>
        <a:bodyPr/>
        <a:lstStyle/>
        <a:p>
          <a:r>
            <a:rPr lang="fr-FR" sz="2000" dirty="0"/>
            <a:t>Etude de faisabilité</a:t>
          </a:r>
        </a:p>
      </dgm:t>
    </dgm:pt>
    <dgm:pt modelId="{9EDD5231-859A-41BA-9B7B-1EE09A47FCEF}" type="parTrans" cxnId="{12FE88CA-AD5F-444E-890E-22796C8BB8B0}">
      <dgm:prSet/>
      <dgm:spPr/>
      <dgm:t>
        <a:bodyPr/>
        <a:lstStyle/>
        <a:p>
          <a:endParaRPr lang="fr-FR" sz="3600"/>
        </a:p>
      </dgm:t>
    </dgm:pt>
    <dgm:pt modelId="{5B8CD8B8-4102-408A-ABE0-8305B306E077}" type="sibTrans" cxnId="{12FE88CA-AD5F-444E-890E-22796C8BB8B0}">
      <dgm:prSet/>
      <dgm:spPr/>
      <dgm:t>
        <a:bodyPr/>
        <a:lstStyle/>
        <a:p>
          <a:endParaRPr lang="fr-FR" sz="3600"/>
        </a:p>
      </dgm:t>
    </dgm:pt>
    <dgm:pt modelId="{3D53F12E-7DD6-4D7F-AED0-12D47161FFF5}">
      <dgm:prSet phldrT="[Texte]" custT="1"/>
      <dgm:spPr/>
      <dgm:t>
        <a:bodyPr/>
        <a:lstStyle/>
        <a:p>
          <a:r>
            <a:rPr lang="fr-FR" sz="2000" dirty="0"/>
            <a:t>Quoi ?</a:t>
          </a:r>
        </a:p>
      </dgm:t>
    </dgm:pt>
    <dgm:pt modelId="{DC2CAE7C-B0A2-49BF-A2E7-EAE7383CE354}" type="parTrans" cxnId="{F869474C-B586-4023-92DD-B1F8C1788A86}">
      <dgm:prSet custT="1"/>
      <dgm:spPr/>
      <dgm:t>
        <a:bodyPr/>
        <a:lstStyle/>
        <a:p>
          <a:endParaRPr lang="fr-FR" sz="1400"/>
        </a:p>
      </dgm:t>
    </dgm:pt>
    <dgm:pt modelId="{B71ADB99-A7EF-4325-812D-61F97E841A96}" type="sibTrans" cxnId="{F869474C-B586-4023-92DD-B1F8C1788A86}">
      <dgm:prSet/>
      <dgm:spPr/>
      <dgm:t>
        <a:bodyPr/>
        <a:lstStyle/>
        <a:p>
          <a:endParaRPr lang="fr-FR" sz="3600"/>
        </a:p>
      </dgm:t>
    </dgm:pt>
    <dgm:pt modelId="{EFD9EA86-CE95-48A7-AC79-320BD6C76DDF}">
      <dgm:prSet phldrT="[Texte]" custT="1"/>
      <dgm:spPr/>
      <dgm:t>
        <a:bodyPr/>
        <a:lstStyle/>
        <a:p>
          <a:r>
            <a:rPr lang="fr-FR" sz="2000" dirty="0"/>
            <a:t>Contenu ?</a:t>
          </a:r>
        </a:p>
      </dgm:t>
    </dgm:pt>
    <dgm:pt modelId="{2A68D65B-21A2-4825-A2FC-46627B93C930}" type="parTrans" cxnId="{C261246C-E443-43A9-B908-BEA5E6EA6BB9}">
      <dgm:prSet custT="1"/>
      <dgm:spPr/>
      <dgm:t>
        <a:bodyPr/>
        <a:lstStyle/>
        <a:p>
          <a:endParaRPr lang="fr-FR" sz="1400"/>
        </a:p>
      </dgm:t>
    </dgm:pt>
    <dgm:pt modelId="{9C83871E-DB51-4DB9-9216-4DC67A72F0D2}" type="sibTrans" cxnId="{C261246C-E443-43A9-B908-BEA5E6EA6BB9}">
      <dgm:prSet/>
      <dgm:spPr/>
      <dgm:t>
        <a:bodyPr/>
        <a:lstStyle/>
        <a:p>
          <a:endParaRPr lang="fr-FR" sz="3600"/>
        </a:p>
      </dgm:t>
    </dgm:pt>
    <dgm:pt modelId="{06359102-9746-44A4-9F55-034D1D926335}">
      <dgm:prSet phldrT="[Texte]" custT="1"/>
      <dgm:spPr/>
      <dgm:t>
        <a:bodyPr/>
        <a:lstStyle/>
        <a:p>
          <a:r>
            <a:rPr lang="fr-FR" sz="2000" dirty="0"/>
            <a:t>Comment ?</a:t>
          </a:r>
        </a:p>
      </dgm:t>
    </dgm:pt>
    <dgm:pt modelId="{034B7394-D1E8-4F5B-A7B2-52CAA10EE377}" type="parTrans" cxnId="{F325BDFF-7B64-4326-8400-C5E600A7914D}">
      <dgm:prSet custT="1"/>
      <dgm:spPr/>
      <dgm:t>
        <a:bodyPr/>
        <a:lstStyle/>
        <a:p>
          <a:endParaRPr lang="fr-FR" sz="1400"/>
        </a:p>
      </dgm:t>
    </dgm:pt>
    <dgm:pt modelId="{E03CA10C-D4C7-41D9-B168-95C3B4B290FF}" type="sibTrans" cxnId="{F325BDFF-7B64-4326-8400-C5E600A7914D}">
      <dgm:prSet/>
      <dgm:spPr/>
      <dgm:t>
        <a:bodyPr/>
        <a:lstStyle/>
        <a:p>
          <a:endParaRPr lang="fr-FR" sz="3600"/>
        </a:p>
      </dgm:t>
    </dgm:pt>
    <dgm:pt modelId="{006B2A47-3BD7-49BC-8C53-91356BF63DD0}">
      <dgm:prSet phldrT="[Texte]" custT="1"/>
      <dgm:spPr/>
      <dgm:t>
        <a:bodyPr/>
        <a:lstStyle/>
        <a:p>
          <a:r>
            <a:rPr lang="fr-FR" sz="2000" dirty="0"/>
            <a:t>Compléter avec l’analyse d’impact</a:t>
          </a:r>
        </a:p>
      </dgm:t>
    </dgm:pt>
    <dgm:pt modelId="{2F7BC181-94A5-4372-90F3-95DF94895B5A}" type="parTrans" cxnId="{CFCA05BD-DDC9-4999-92C6-48811C7A2495}">
      <dgm:prSet custT="1"/>
      <dgm:spPr/>
      <dgm:t>
        <a:bodyPr/>
        <a:lstStyle/>
        <a:p>
          <a:endParaRPr lang="fr-FR" sz="1400"/>
        </a:p>
      </dgm:t>
    </dgm:pt>
    <dgm:pt modelId="{F41F5948-38C1-46DE-9916-F419DB9C4AE9}" type="sibTrans" cxnId="{CFCA05BD-DDC9-4999-92C6-48811C7A2495}">
      <dgm:prSet/>
      <dgm:spPr/>
      <dgm:t>
        <a:bodyPr/>
        <a:lstStyle/>
        <a:p>
          <a:endParaRPr lang="fr-FR" sz="3600"/>
        </a:p>
      </dgm:t>
    </dgm:pt>
    <dgm:pt modelId="{4A4426D9-56E2-4B65-B8EA-2F2CAD1EFCF4}">
      <dgm:prSet phldrT="[Texte]" custT="1"/>
      <dgm:spPr/>
      <dgm:t>
        <a:bodyPr/>
        <a:lstStyle/>
        <a:p>
          <a:r>
            <a:rPr lang="fr-FR" sz="2000" dirty="0"/>
            <a:t>Pourquoi ?</a:t>
          </a:r>
        </a:p>
      </dgm:t>
    </dgm:pt>
    <dgm:pt modelId="{CAE56585-DA0E-45C9-9008-7A942E31B8BE}" type="parTrans" cxnId="{DF3289FA-6BDF-4A2E-97C3-784B608C64F3}">
      <dgm:prSet/>
      <dgm:spPr/>
      <dgm:t>
        <a:bodyPr/>
        <a:lstStyle/>
        <a:p>
          <a:endParaRPr lang="fr-FR"/>
        </a:p>
      </dgm:t>
    </dgm:pt>
    <dgm:pt modelId="{9C97F207-ACAD-465D-9012-2C049FB690D1}" type="sibTrans" cxnId="{DF3289FA-6BDF-4A2E-97C3-784B608C64F3}">
      <dgm:prSet/>
      <dgm:spPr/>
      <dgm:t>
        <a:bodyPr/>
        <a:lstStyle/>
        <a:p>
          <a:endParaRPr lang="fr-FR"/>
        </a:p>
      </dgm:t>
    </dgm:pt>
    <dgm:pt modelId="{2C6A7E1D-A0E4-4E81-9DFA-AB5EE2F68994}" type="pres">
      <dgm:prSet presAssocID="{7C80EBF6-CC51-428D-BAA7-2CE5F1FD7CA4}" presName="Name0" presStyleCnt="0">
        <dgm:presLayoutVars>
          <dgm:chMax val="1"/>
          <dgm:dir/>
          <dgm:animLvl val="ctr"/>
          <dgm:resizeHandles val="exact"/>
        </dgm:presLayoutVars>
      </dgm:prSet>
      <dgm:spPr/>
    </dgm:pt>
    <dgm:pt modelId="{68CB1D43-5644-43B5-9D88-6FC5BA76EFC1}" type="pres">
      <dgm:prSet presAssocID="{30D95ABE-89E1-4AC2-A72E-B8C51672010A}" presName="centerShape" presStyleLbl="node0" presStyleIdx="0" presStyleCnt="1"/>
      <dgm:spPr/>
    </dgm:pt>
    <dgm:pt modelId="{AEF91649-2E47-4E51-8E24-3C550BE9149E}" type="pres">
      <dgm:prSet presAssocID="{DC2CAE7C-B0A2-49BF-A2E7-EAE7383CE354}" presName="parTrans" presStyleLbl="sibTrans2D1" presStyleIdx="0" presStyleCnt="5"/>
      <dgm:spPr/>
    </dgm:pt>
    <dgm:pt modelId="{C0ED8BB0-A9C9-4BDB-9D1D-397CA77527F7}" type="pres">
      <dgm:prSet presAssocID="{DC2CAE7C-B0A2-49BF-A2E7-EAE7383CE354}" presName="connectorText" presStyleLbl="sibTrans2D1" presStyleIdx="0" presStyleCnt="5"/>
      <dgm:spPr/>
    </dgm:pt>
    <dgm:pt modelId="{FBE2E174-499B-4869-9E8B-843A028BFE4E}" type="pres">
      <dgm:prSet presAssocID="{3D53F12E-7DD6-4D7F-AED0-12D47161FFF5}" presName="node" presStyleLbl="node1" presStyleIdx="0" presStyleCnt="5">
        <dgm:presLayoutVars>
          <dgm:bulletEnabled val="1"/>
        </dgm:presLayoutVars>
      </dgm:prSet>
      <dgm:spPr/>
    </dgm:pt>
    <dgm:pt modelId="{245A4307-E6F3-44B2-A726-DCBDEFDD1BA3}" type="pres">
      <dgm:prSet presAssocID="{2A68D65B-21A2-4825-A2FC-46627B93C930}" presName="parTrans" presStyleLbl="sibTrans2D1" presStyleIdx="1" presStyleCnt="5"/>
      <dgm:spPr/>
    </dgm:pt>
    <dgm:pt modelId="{D84805AC-B952-4F15-B83E-418E1CD7EF62}" type="pres">
      <dgm:prSet presAssocID="{2A68D65B-21A2-4825-A2FC-46627B93C930}" presName="connectorText" presStyleLbl="sibTrans2D1" presStyleIdx="1" presStyleCnt="5"/>
      <dgm:spPr/>
    </dgm:pt>
    <dgm:pt modelId="{624BBFDD-E354-4258-9B6D-7F2A9A1BBE24}" type="pres">
      <dgm:prSet presAssocID="{EFD9EA86-CE95-48A7-AC79-320BD6C76DDF}" presName="node" presStyleLbl="node1" presStyleIdx="1" presStyleCnt="5">
        <dgm:presLayoutVars>
          <dgm:bulletEnabled val="1"/>
        </dgm:presLayoutVars>
      </dgm:prSet>
      <dgm:spPr/>
    </dgm:pt>
    <dgm:pt modelId="{5FF99790-2C2D-4144-93B7-3F6EE24D67D3}" type="pres">
      <dgm:prSet presAssocID="{034B7394-D1E8-4F5B-A7B2-52CAA10EE377}" presName="parTrans" presStyleLbl="sibTrans2D1" presStyleIdx="2" presStyleCnt="5"/>
      <dgm:spPr/>
    </dgm:pt>
    <dgm:pt modelId="{407B3921-8750-4344-827E-ED2DBD3B7139}" type="pres">
      <dgm:prSet presAssocID="{034B7394-D1E8-4F5B-A7B2-52CAA10EE377}" presName="connectorText" presStyleLbl="sibTrans2D1" presStyleIdx="2" presStyleCnt="5"/>
      <dgm:spPr/>
    </dgm:pt>
    <dgm:pt modelId="{AB2A2724-1F56-443B-BBB0-3498B6885EDE}" type="pres">
      <dgm:prSet presAssocID="{06359102-9746-44A4-9F55-034D1D926335}" presName="node" presStyleLbl="node1" presStyleIdx="2" presStyleCnt="5">
        <dgm:presLayoutVars>
          <dgm:bulletEnabled val="1"/>
        </dgm:presLayoutVars>
      </dgm:prSet>
      <dgm:spPr/>
    </dgm:pt>
    <dgm:pt modelId="{8C2A364D-BC4A-4D96-9F39-3F4953F174C3}" type="pres">
      <dgm:prSet presAssocID="{2F7BC181-94A5-4372-90F3-95DF94895B5A}" presName="parTrans" presStyleLbl="sibTrans2D1" presStyleIdx="3" presStyleCnt="5"/>
      <dgm:spPr/>
    </dgm:pt>
    <dgm:pt modelId="{FE320CC0-9E51-4EEC-93ED-BABD6E3D33D4}" type="pres">
      <dgm:prSet presAssocID="{2F7BC181-94A5-4372-90F3-95DF94895B5A}" presName="connectorText" presStyleLbl="sibTrans2D1" presStyleIdx="3" presStyleCnt="5"/>
      <dgm:spPr/>
    </dgm:pt>
    <dgm:pt modelId="{6AD4559B-B8FF-4601-90C4-71916FF59E28}" type="pres">
      <dgm:prSet presAssocID="{006B2A47-3BD7-49BC-8C53-91356BF63DD0}" presName="node" presStyleLbl="node1" presStyleIdx="3" presStyleCnt="5">
        <dgm:presLayoutVars>
          <dgm:bulletEnabled val="1"/>
        </dgm:presLayoutVars>
      </dgm:prSet>
      <dgm:spPr/>
    </dgm:pt>
    <dgm:pt modelId="{D83C98EE-E8BF-4477-B0F6-0C15CD8AB26B}" type="pres">
      <dgm:prSet presAssocID="{CAE56585-DA0E-45C9-9008-7A942E31B8BE}" presName="parTrans" presStyleLbl="sibTrans2D1" presStyleIdx="4" presStyleCnt="5"/>
      <dgm:spPr/>
    </dgm:pt>
    <dgm:pt modelId="{A0163F1F-6ACD-4618-AD59-AE9DBBDA9538}" type="pres">
      <dgm:prSet presAssocID="{CAE56585-DA0E-45C9-9008-7A942E31B8BE}" presName="connectorText" presStyleLbl="sibTrans2D1" presStyleIdx="4" presStyleCnt="5"/>
      <dgm:spPr/>
    </dgm:pt>
    <dgm:pt modelId="{AC714858-33C0-4BBC-86E7-4A28249C1E12}" type="pres">
      <dgm:prSet presAssocID="{4A4426D9-56E2-4B65-B8EA-2F2CAD1EFCF4}" presName="node" presStyleLbl="node1" presStyleIdx="4" presStyleCnt="5">
        <dgm:presLayoutVars>
          <dgm:bulletEnabled val="1"/>
        </dgm:presLayoutVars>
      </dgm:prSet>
      <dgm:spPr/>
    </dgm:pt>
  </dgm:ptLst>
  <dgm:cxnLst>
    <dgm:cxn modelId="{150E0D0E-4EB2-401E-B716-EA1AE9697C7F}" type="presOf" srcId="{3D53F12E-7DD6-4D7F-AED0-12D47161FFF5}" destId="{FBE2E174-499B-4869-9E8B-843A028BFE4E}" srcOrd="0" destOrd="0" presId="urn:microsoft.com/office/officeart/2005/8/layout/radial5"/>
    <dgm:cxn modelId="{56A47429-A6E2-47F9-A2B0-C0E9222ABCB1}" type="presOf" srcId="{7C80EBF6-CC51-428D-BAA7-2CE5F1FD7CA4}" destId="{2C6A7E1D-A0E4-4E81-9DFA-AB5EE2F68994}" srcOrd="0" destOrd="0" presId="urn:microsoft.com/office/officeart/2005/8/layout/radial5"/>
    <dgm:cxn modelId="{C3589C3A-F718-4F53-9BB6-090127A3A21E}" type="presOf" srcId="{30D95ABE-89E1-4AC2-A72E-B8C51672010A}" destId="{68CB1D43-5644-43B5-9D88-6FC5BA76EFC1}" srcOrd="0" destOrd="0" presId="urn:microsoft.com/office/officeart/2005/8/layout/radial5"/>
    <dgm:cxn modelId="{A10C9A5C-1314-410B-B81C-4317F913CA6D}" type="presOf" srcId="{DC2CAE7C-B0A2-49BF-A2E7-EAE7383CE354}" destId="{C0ED8BB0-A9C9-4BDB-9D1D-397CA77527F7}" srcOrd="1" destOrd="0" presId="urn:microsoft.com/office/officeart/2005/8/layout/radial5"/>
    <dgm:cxn modelId="{CFE59569-8B8F-4A47-B275-36CECDD23E71}" type="presOf" srcId="{06359102-9746-44A4-9F55-034D1D926335}" destId="{AB2A2724-1F56-443B-BBB0-3498B6885EDE}" srcOrd="0" destOrd="0" presId="urn:microsoft.com/office/officeart/2005/8/layout/radial5"/>
    <dgm:cxn modelId="{C261246C-E443-43A9-B908-BEA5E6EA6BB9}" srcId="{30D95ABE-89E1-4AC2-A72E-B8C51672010A}" destId="{EFD9EA86-CE95-48A7-AC79-320BD6C76DDF}" srcOrd="1" destOrd="0" parTransId="{2A68D65B-21A2-4825-A2FC-46627B93C930}" sibTransId="{9C83871E-DB51-4DB9-9216-4DC67A72F0D2}"/>
    <dgm:cxn modelId="{F869474C-B586-4023-92DD-B1F8C1788A86}" srcId="{30D95ABE-89E1-4AC2-A72E-B8C51672010A}" destId="{3D53F12E-7DD6-4D7F-AED0-12D47161FFF5}" srcOrd="0" destOrd="0" parTransId="{DC2CAE7C-B0A2-49BF-A2E7-EAE7383CE354}" sibTransId="{B71ADB99-A7EF-4325-812D-61F97E841A96}"/>
    <dgm:cxn modelId="{74F1B375-38E0-463A-B1D9-08AC8D01FD82}" type="presOf" srcId="{CAE56585-DA0E-45C9-9008-7A942E31B8BE}" destId="{D83C98EE-E8BF-4477-B0F6-0C15CD8AB26B}" srcOrd="0" destOrd="0" presId="urn:microsoft.com/office/officeart/2005/8/layout/radial5"/>
    <dgm:cxn modelId="{5C8A0382-2DF3-49C6-9A8E-CD0BD57C95CD}" type="presOf" srcId="{CAE56585-DA0E-45C9-9008-7A942E31B8BE}" destId="{A0163F1F-6ACD-4618-AD59-AE9DBBDA9538}" srcOrd="1" destOrd="0" presId="urn:microsoft.com/office/officeart/2005/8/layout/radial5"/>
    <dgm:cxn modelId="{78297193-2591-4F53-AEE1-37E129905CD6}" type="presOf" srcId="{DC2CAE7C-B0A2-49BF-A2E7-EAE7383CE354}" destId="{AEF91649-2E47-4E51-8E24-3C550BE9149E}" srcOrd="0" destOrd="0" presId="urn:microsoft.com/office/officeart/2005/8/layout/radial5"/>
    <dgm:cxn modelId="{428831B6-715A-45E9-92C4-73F27B6EADEE}" type="presOf" srcId="{EFD9EA86-CE95-48A7-AC79-320BD6C76DDF}" destId="{624BBFDD-E354-4258-9B6D-7F2A9A1BBE24}" srcOrd="0" destOrd="0" presId="urn:microsoft.com/office/officeart/2005/8/layout/radial5"/>
    <dgm:cxn modelId="{CFCA05BD-DDC9-4999-92C6-48811C7A2495}" srcId="{30D95ABE-89E1-4AC2-A72E-B8C51672010A}" destId="{006B2A47-3BD7-49BC-8C53-91356BF63DD0}" srcOrd="3" destOrd="0" parTransId="{2F7BC181-94A5-4372-90F3-95DF94895B5A}" sibTransId="{F41F5948-38C1-46DE-9916-F419DB9C4AE9}"/>
    <dgm:cxn modelId="{B6A5A4BD-C02C-4327-9A05-85205F67BFE2}" type="presOf" srcId="{006B2A47-3BD7-49BC-8C53-91356BF63DD0}" destId="{6AD4559B-B8FF-4601-90C4-71916FF59E28}" srcOrd="0" destOrd="0" presId="urn:microsoft.com/office/officeart/2005/8/layout/radial5"/>
    <dgm:cxn modelId="{4D12E9BF-0C64-4B48-84E3-2016A8D186B6}" type="presOf" srcId="{4A4426D9-56E2-4B65-B8EA-2F2CAD1EFCF4}" destId="{AC714858-33C0-4BBC-86E7-4A28249C1E12}" srcOrd="0" destOrd="0" presId="urn:microsoft.com/office/officeart/2005/8/layout/radial5"/>
    <dgm:cxn modelId="{8473D6C3-CDBF-48B0-BD23-92376B75F754}" type="presOf" srcId="{2F7BC181-94A5-4372-90F3-95DF94895B5A}" destId="{FE320CC0-9E51-4EEC-93ED-BABD6E3D33D4}" srcOrd="1" destOrd="0" presId="urn:microsoft.com/office/officeart/2005/8/layout/radial5"/>
    <dgm:cxn modelId="{457165CA-7284-42FC-AACF-AE660FD225E5}" type="presOf" srcId="{034B7394-D1E8-4F5B-A7B2-52CAA10EE377}" destId="{5FF99790-2C2D-4144-93B7-3F6EE24D67D3}" srcOrd="0" destOrd="0" presId="urn:microsoft.com/office/officeart/2005/8/layout/radial5"/>
    <dgm:cxn modelId="{12FE88CA-AD5F-444E-890E-22796C8BB8B0}" srcId="{7C80EBF6-CC51-428D-BAA7-2CE5F1FD7CA4}" destId="{30D95ABE-89E1-4AC2-A72E-B8C51672010A}" srcOrd="0" destOrd="0" parTransId="{9EDD5231-859A-41BA-9B7B-1EE09A47FCEF}" sibTransId="{5B8CD8B8-4102-408A-ABE0-8305B306E077}"/>
    <dgm:cxn modelId="{13A24ECF-43ED-4267-AE9E-17F24B989CF5}" type="presOf" srcId="{034B7394-D1E8-4F5B-A7B2-52CAA10EE377}" destId="{407B3921-8750-4344-827E-ED2DBD3B7139}" srcOrd="1" destOrd="0" presId="urn:microsoft.com/office/officeart/2005/8/layout/radial5"/>
    <dgm:cxn modelId="{544A35F1-52E4-4D35-B567-F8692281AD20}" type="presOf" srcId="{2A68D65B-21A2-4825-A2FC-46627B93C930}" destId="{D84805AC-B952-4F15-B83E-418E1CD7EF62}" srcOrd="1" destOrd="0" presId="urn:microsoft.com/office/officeart/2005/8/layout/radial5"/>
    <dgm:cxn modelId="{3390C2F7-5C2E-43A1-8713-75E77FE0C457}" type="presOf" srcId="{2F7BC181-94A5-4372-90F3-95DF94895B5A}" destId="{8C2A364D-BC4A-4D96-9F39-3F4953F174C3}" srcOrd="0" destOrd="0" presId="urn:microsoft.com/office/officeart/2005/8/layout/radial5"/>
    <dgm:cxn modelId="{DF3289FA-6BDF-4A2E-97C3-784B608C64F3}" srcId="{30D95ABE-89E1-4AC2-A72E-B8C51672010A}" destId="{4A4426D9-56E2-4B65-B8EA-2F2CAD1EFCF4}" srcOrd="4" destOrd="0" parTransId="{CAE56585-DA0E-45C9-9008-7A942E31B8BE}" sibTransId="{9C97F207-ACAD-465D-9012-2C049FB690D1}"/>
    <dgm:cxn modelId="{2C3947FF-D4F2-4728-B34E-0870D75002DD}" type="presOf" srcId="{2A68D65B-21A2-4825-A2FC-46627B93C930}" destId="{245A4307-E6F3-44B2-A726-DCBDEFDD1BA3}" srcOrd="0" destOrd="0" presId="urn:microsoft.com/office/officeart/2005/8/layout/radial5"/>
    <dgm:cxn modelId="{F325BDFF-7B64-4326-8400-C5E600A7914D}" srcId="{30D95ABE-89E1-4AC2-A72E-B8C51672010A}" destId="{06359102-9746-44A4-9F55-034D1D926335}" srcOrd="2" destOrd="0" parTransId="{034B7394-D1E8-4F5B-A7B2-52CAA10EE377}" sibTransId="{E03CA10C-D4C7-41D9-B168-95C3B4B290FF}"/>
    <dgm:cxn modelId="{2F47F1EF-1950-4E4A-AB7B-3E43425A54C5}" type="presParOf" srcId="{2C6A7E1D-A0E4-4E81-9DFA-AB5EE2F68994}" destId="{68CB1D43-5644-43B5-9D88-6FC5BA76EFC1}" srcOrd="0" destOrd="0" presId="urn:microsoft.com/office/officeart/2005/8/layout/radial5"/>
    <dgm:cxn modelId="{AC1FE184-FC75-4E12-8E27-DD13A6EB8843}" type="presParOf" srcId="{2C6A7E1D-A0E4-4E81-9DFA-AB5EE2F68994}" destId="{AEF91649-2E47-4E51-8E24-3C550BE9149E}" srcOrd="1" destOrd="0" presId="urn:microsoft.com/office/officeart/2005/8/layout/radial5"/>
    <dgm:cxn modelId="{5339FA46-7C04-4C8E-AE35-458562C4C71F}" type="presParOf" srcId="{AEF91649-2E47-4E51-8E24-3C550BE9149E}" destId="{C0ED8BB0-A9C9-4BDB-9D1D-397CA77527F7}" srcOrd="0" destOrd="0" presId="urn:microsoft.com/office/officeart/2005/8/layout/radial5"/>
    <dgm:cxn modelId="{6DEB636B-061A-4431-91C8-057A7DBFF0AA}" type="presParOf" srcId="{2C6A7E1D-A0E4-4E81-9DFA-AB5EE2F68994}" destId="{FBE2E174-499B-4869-9E8B-843A028BFE4E}" srcOrd="2" destOrd="0" presId="urn:microsoft.com/office/officeart/2005/8/layout/radial5"/>
    <dgm:cxn modelId="{55667307-DF9F-4828-9242-FC6A557A51EC}" type="presParOf" srcId="{2C6A7E1D-A0E4-4E81-9DFA-AB5EE2F68994}" destId="{245A4307-E6F3-44B2-A726-DCBDEFDD1BA3}" srcOrd="3" destOrd="0" presId="urn:microsoft.com/office/officeart/2005/8/layout/radial5"/>
    <dgm:cxn modelId="{FFAF5160-1659-4DB4-8211-1718F008A5BD}" type="presParOf" srcId="{245A4307-E6F3-44B2-A726-DCBDEFDD1BA3}" destId="{D84805AC-B952-4F15-B83E-418E1CD7EF62}" srcOrd="0" destOrd="0" presId="urn:microsoft.com/office/officeart/2005/8/layout/radial5"/>
    <dgm:cxn modelId="{F69A645D-4964-4D8D-9AD3-420DD63BE1AA}" type="presParOf" srcId="{2C6A7E1D-A0E4-4E81-9DFA-AB5EE2F68994}" destId="{624BBFDD-E354-4258-9B6D-7F2A9A1BBE24}" srcOrd="4" destOrd="0" presId="urn:microsoft.com/office/officeart/2005/8/layout/radial5"/>
    <dgm:cxn modelId="{D4C27A58-2BA9-4B44-8434-42DC35BD690A}" type="presParOf" srcId="{2C6A7E1D-A0E4-4E81-9DFA-AB5EE2F68994}" destId="{5FF99790-2C2D-4144-93B7-3F6EE24D67D3}" srcOrd="5" destOrd="0" presId="urn:microsoft.com/office/officeart/2005/8/layout/radial5"/>
    <dgm:cxn modelId="{70CB29D7-CBFF-4714-B6A5-257ABB59D894}" type="presParOf" srcId="{5FF99790-2C2D-4144-93B7-3F6EE24D67D3}" destId="{407B3921-8750-4344-827E-ED2DBD3B7139}" srcOrd="0" destOrd="0" presId="urn:microsoft.com/office/officeart/2005/8/layout/radial5"/>
    <dgm:cxn modelId="{4B4163D9-21EF-4FB4-BD26-B8EE76F08823}" type="presParOf" srcId="{2C6A7E1D-A0E4-4E81-9DFA-AB5EE2F68994}" destId="{AB2A2724-1F56-443B-BBB0-3498B6885EDE}" srcOrd="6" destOrd="0" presId="urn:microsoft.com/office/officeart/2005/8/layout/radial5"/>
    <dgm:cxn modelId="{E0AE71B7-0A58-481D-89A4-260DDD33CBD0}" type="presParOf" srcId="{2C6A7E1D-A0E4-4E81-9DFA-AB5EE2F68994}" destId="{8C2A364D-BC4A-4D96-9F39-3F4953F174C3}" srcOrd="7" destOrd="0" presId="urn:microsoft.com/office/officeart/2005/8/layout/radial5"/>
    <dgm:cxn modelId="{6351DBB1-8880-44DD-9DD7-9385D6C50B72}" type="presParOf" srcId="{8C2A364D-BC4A-4D96-9F39-3F4953F174C3}" destId="{FE320CC0-9E51-4EEC-93ED-BABD6E3D33D4}" srcOrd="0" destOrd="0" presId="urn:microsoft.com/office/officeart/2005/8/layout/radial5"/>
    <dgm:cxn modelId="{EB59FBA7-97F0-46FD-B353-B7557053C710}" type="presParOf" srcId="{2C6A7E1D-A0E4-4E81-9DFA-AB5EE2F68994}" destId="{6AD4559B-B8FF-4601-90C4-71916FF59E28}" srcOrd="8" destOrd="0" presId="urn:microsoft.com/office/officeart/2005/8/layout/radial5"/>
    <dgm:cxn modelId="{791289AC-7FFE-4B08-BA16-7002DC23C173}" type="presParOf" srcId="{2C6A7E1D-A0E4-4E81-9DFA-AB5EE2F68994}" destId="{D83C98EE-E8BF-4477-B0F6-0C15CD8AB26B}" srcOrd="9" destOrd="0" presId="urn:microsoft.com/office/officeart/2005/8/layout/radial5"/>
    <dgm:cxn modelId="{0D3C30D3-C445-4848-B6F2-09E7F16D3B49}" type="presParOf" srcId="{D83C98EE-E8BF-4477-B0F6-0C15CD8AB26B}" destId="{A0163F1F-6ACD-4618-AD59-AE9DBBDA9538}" srcOrd="0" destOrd="0" presId="urn:microsoft.com/office/officeart/2005/8/layout/radial5"/>
    <dgm:cxn modelId="{7D4039FF-F1D2-4997-93A5-D7C65A693409}" type="presParOf" srcId="{2C6A7E1D-A0E4-4E81-9DFA-AB5EE2F68994}" destId="{AC714858-33C0-4BBC-86E7-4A28249C1E12}" srcOrd="10" destOrd="0" presId="urn:microsoft.com/office/officeart/2005/8/layout/radial5"/>
  </dgm:cxnLst>
  <dgm:bg>
    <a:effectLst>
      <a:outerShdw blurRad="50800" dist="165100" dir="8100000" algn="tr" rotWithShape="0">
        <a:prstClr val="black">
          <a:alpha val="4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B1D43-5644-43B5-9D88-6FC5BA76EFC1}">
      <dsp:nvSpPr>
        <dsp:cNvPr id="0" name=""/>
        <dsp:cNvSpPr/>
      </dsp:nvSpPr>
      <dsp:spPr>
        <a:xfrm>
          <a:off x="3968853" y="2553657"/>
          <a:ext cx="1822980" cy="1822980"/>
        </a:xfrm>
        <a:prstGeom prst="ellips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Etude de faisabilité</a:t>
          </a:r>
        </a:p>
      </dsp:txBody>
      <dsp:txXfrm>
        <a:off x="4235822" y="2820626"/>
        <a:ext cx="1289042" cy="1289042"/>
      </dsp:txXfrm>
    </dsp:sp>
    <dsp:sp modelId="{AEF91649-2E47-4E51-8E24-3C550BE9149E}">
      <dsp:nvSpPr>
        <dsp:cNvPr id="0" name=""/>
        <dsp:cNvSpPr/>
      </dsp:nvSpPr>
      <dsp:spPr>
        <a:xfrm rot="16200000">
          <a:off x="4687743" y="1891254"/>
          <a:ext cx="385201" cy="61981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4745523" y="2072997"/>
        <a:ext cx="269641" cy="371887"/>
      </dsp:txXfrm>
    </dsp:sp>
    <dsp:sp modelId="{FBE2E174-499B-4869-9E8B-843A028BFE4E}">
      <dsp:nvSpPr>
        <dsp:cNvPr id="0" name=""/>
        <dsp:cNvSpPr/>
      </dsp:nvSpPr>
      <dsp:spPr>
        <a:xfrm>
          <a:off x="3968853" y="3881"/>
          <a:ext cx="1822980" cy="182298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Quoi ?</a:t>
          </a:r>
        </a:p>
      </dsp:txBody>
      <dsp:txXfrm>
        <a:off x="4235822" y="270850"/>
        <a:ext cx="1289042" cy="1289042"/>
      </dsp:txXfrm>
    </dsp:sp>
    <dsp:sp modelId="{245A4307-E6F3-44B2-A726-DCBDEFDD1BA3}">
      <dsp:nvSpPr>
        <dsp:cNvPr id="0" name=""/>
        <dsp:cNvSpPr/>
      </dsp:nvSpPr>
      <dsp:spPr>
        <a:xfrm rot="20520000">
          <a:off x="5889865" y="2764647"/>
          <a:ext cx="385201" cy="61981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892693" y="2906465"/>
        <a:ext cx="269641" cy="371887"/>
      </dsp:txXfrm>
    </dsp:sp>
    <dsp:sp modelId="{624BBFDD-E354-4258-9B6D-7F2A9A1BBE24}">
      <dsp:nvSpPr>
        <dsp:cNvPr id="0" name=""/>
        <dsp:cNvSpPr/>
      </dsp:nvSpPr>
      <dsp:spPr>
        <a:xfrm>
          <a:off x="6393834" y="1765733"/>
          <a:ext cx="1822980" cy="182298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Contenu ?</a:t>
          </a:r>
        </a:p>
      </dsp:txBody>
      <dsp:txXfrm>
        <a:off x="6660803" y="2032702"/>
        <a:ext cx="1289042" cy="1289042"/>
      </dsp:txXfrm>
    </dsp:sp>
    <dsp:sp modelId="{5FF99790-2C2D-4144-93B7-3F6EE24D67D3}">
      <dsp:nvSpPr>
        <dsp:cNvPr id="0" name=""/>
        <dsp:cNvSpPr/>
      </dsp:nvSpPr>
      <dsp:spPr>
        <a:xfrm rot="3240000">
          <a:off x="5430695" y="4177826"/>
          <a:ext cx="385201" cy="61981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5454513" y="4255044"/>
        <a:ext cx="269641" cy="371887"/>
      </dsp:txXfrm>
    </dsp:sp>
    <dsp:sp modelId="{AB2A2724-1F56-443B-BBB0-3498B6885EDE}">
      <dsp:nvSpPr>
        <dsp:cNvPr id="0" name=""/>
        <dsp:cNvSpPr/>
      </dsp:nvSpPr>
      <dsp:spPr>
        <a:xfrm>
          <a:off x="5467574" y="4616469"/>
          <a:ext cx="1822980" cy="18229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Comment ?</a:t>
          </a:r>
        </a:p>
      </dsp:txBody>
      <dsp:txXfrm>
        <a:off x="5734543" y="4883438"/>
        <a:ext cx="1289042" cy="1289042"/>
      </dsp:txXfrm>
    </dsp:sp>
    <dsp:sp modelId="{8C2A364D-BC4A-4D96-9F39-3F4953F174C3}">
      <dsp:nvSpPr>
        <dsp:cNvPr id="0" name=""/>
        <dsp:cNvSpPr/>
      </dsp:nvSpPr>
      <dsp:spPr>
        <a:xfrm rot="7560000">
          <a:off x="3944790" y="4177826"/>
          <a:ext cx="385201" cy="61981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4036532" y="4255044"/>
        <a:ext cx="269641" cy="371887"/>
      </dsp:txXfrm>
    </dsp:sp>
    <dsp:sp modelId="{6AD4559B-B8FF-4601-90C4-71916FF59E28}">
      <dsp:nvSpPr>
        <dsp:cNvPr id="0" name=""/>
        <dsp:cNvSpPr/>
      </dsp:nvSpPr>
      <dsp:spPr>
        <a:xfrm>
          <a:off x="2470133" y="4616469"/>
          <a:ext cx="1822980" cy="182298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Compléter avec l’analyse d’impact</a:t>
          </a:r>
        </a:p>
      </dsp:txBody>
      <dsp:txXfrm>
        <a:off x="2737102" y="4883438"/>
        <a:ext cx="1289042" cy="1289042"/>
      </dsp:txXfrm>
    </dsp:sp>
    <dsp:sp modelId="{D83C98EE-E8BF-4477-B0F6-0C15CD8AB26B}">
      <dsp:nvSpPr>
        <dsp:cNvPr id="0" name=""/>
        <dsp:cNvSpPr/>
      </dsp:nvSpPr>
      <dsp:spPr>
        <a:xfrm rot="11880000">
          <a:off x="3485621" y="2764647"/>
          <a:ext cx="385201" cy="61981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fr-FR" sz="2600" kern="1200"/>
        </a:p>
      </dsp:txBody>
      <dsp:txXfrm rot="10800000">
        <a:off x="3598353" y="2906465"/>
        <a:ext cx="269641" cy="371887"/>
      </dsp:txXfrm>
    </dsp:sp>
    <dsp:sp modelId="{AC714858-33C0-4BBC-86E7-4A28249C1E12}">
      <dsp:nvSpPr>
        <dsp:cNvPr id="0" name=""/>
        <dsp:cNvSpPr/>
      </dsp:nvSpPr>
      <dsp:spPr>
        <a:xfrm>
          <a:off x="1543873" y="1765733"/>
          <a:ext cx="1822980" cy="18229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fr-FR" sz="2000" kern="1200" dirty="0"/>
            <a:t>Pourquoi ?</a:t>
          </a:r>
        </a:p>
      </dsp:txBody>
      <dsp:txXfrm>
        <a:off x="1810842" y="2032702"/>
        <a:ext cx="1289042" cy="1289042"/>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B11C27-205F-4008-A095-00EB0C14CF62}" type="datetimeFigureOut">
              <a:rPr lang="fr-FR" smtClean="0"/>
              <a:t>12/09/2024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9BB4A-940B-438A-84F0-162310830D03}" type="slidenum">
              <a:rPr lang="fr-FR" smtClean="0"/>
              <a:t>‹#›</a:t>
            </a:fld>
            <a:endParaRPr lang="fr-FR"/>
          </a:p>
        </p:txBody>
      </p:sp>
    </p:spTree>
    <p:extLst>
      <p:ext uri="{BB962C8B-B14F-4D97-AF65-F5344CB8AC3E}">
        <p14:creationId xmlns:p14="http://schemas.microsoft.com/office/powerpoint/2010/main" val="1145266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log-gestion-de-projet.com/modele-swot-gestion-proje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blog-gestion-de-projet.com/analyse-pestel/"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blog-gestion-de-projet.com/causes-de-lechec-des-projets/"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blog-gestion-de-projet.com/pourquoi-conduire-le-changement/" TargetMode="External"/><Relationship Id="rId4" Type="http://schemas.openxmlformats.org/officeDocument/2006/relationships/hyperlink" Target="https://blog-gestion-de-projet.com/matrice-gestion-des-risques/"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Arial" panose="020B0604020202020204" pitchFamily="34" charset="0"/>
                <a:ea typeface="Times New Roman" panose="02020603050405020304" pitchFamily="18" charset="0"/>
              </a:rPr>
              <a:t>Une étude de faisabilité bien menée peut réduire de 50% les risques d'échec d'un projet</a:t>
            </a:r>
          </a:p>
          <a:p>
            <a:endParaRPr lang="fr-FR" sz="1800" dirty="0">
              <a:effectLst/>
              <a:latin typeface="Times New Roman" panose="02020603050405020304" pitchFamily="18" charset="0"/>
              <a:ea typeface="Times New Roman" panose="02020603050405020304" pitchFamily="18" charset="0"/>
            </a:endParaRPr>
          </a:p>
          <a:p>
            <a:r>
              <a:rPr lang="fr-FR" sz="1800" dirty="0">
                <a:effectLst/>
                <a:latin typeface="Arial" panose="020B0604020202020204" pitchFamily="34" charset="0"/>
                <a:ea typeface="Times New Roman" panose="02020603050405020304" pitchFamily="18" charset="0"/>
              </a:rPr>
              <a:t>Dans cette nouvelle vidéo nous vous montrerons </a:t>
            </a:r>
            <a:r>
              <a:rPr lang="fr-FR" sz="1800" b="1" dirty="0">
                <a:effectLst/>
                <a:latin typeface="Arial" panose="020B0604020202020204" pitchFamily="34" charset="0"/>
                <a:ea typeface="Times New Roman" panose="02020603050405020304" pitchFamily="18" charset="0"/>
              </a:rPr>
              <a:t>comment le faire</a:t>
            </a:r>
          </a:p>
          <a:p>
            <a:endParaRPr lang="fr-FR" sz="1800" dirty="0">
              <a:effectLst/>
              <a:latin typeface="Arial" panose="020B0604020202020204" pitchFamily="34" charset="0"/>
              <a:ea typeface="Times New Roman" panose="02020603050405020304" pitchFamily="18" charset="0"/>
            </a:endParaRPr>
          </a:p>
          <a:p>
            <a:r>
              <a:rPr lang="fr-FR" sz="1800" strike="sngStrike" dirty="0">
                <a:effectLst/>
                <a:latin typeface="Arial" panose="020B0604020202020204" pitchFamily="34" charset="0"/>
                <a:ea typeface="Times New Roman" panose="02020603050405020304" pitchFamily="18" charset="0"/>
              </a:rPr>
              <a:t>aborderons tous les aspects liés à l'étude de faisabilité d’un projet.</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a:t>
            </a:fld>
            <a:endParaRPr lang="fr-FR"/>
          </a:p>
        </p:txBody>
      </p:sp>
    </p:spTree>
    <p:extLst>
      <p:ext uri="{BB962C8B-B14F-4D97-AF65-F5344CB8AC3E}">
        <p14:creationId xmlns:p14="http://schemas.microsoft.com/office/powerpoint/2010/main" val="2398322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2800" b="1" i="0" kern="0" dirty="0">
                <a:effectLst/>
                <a:latin typeface="Arial" panose="020B0604020202020204" pitchFamily="34" charset="0"/>
                <a:ea typeface="Times New Roman" panose="02020603050405020304" pitchFamily="18" charset="0"/>
                <a:cs typeface="Times New Roman" panose="02020603050405020304" pitchFamily="18" charset="0"/>
              </a:rPr>
              <a:t>Commençons </a:t>
            </a:r>
          </a:p>
          <a:p>
            <a:pPr>
              <a:lnSpc>
                <a:spcPct val="107000"/>
              </a:lnSpc>
              <a:spcAft>
                <a:spcPts val="800"/>
              </a:spcAft>
            </a:pPr>
            <a:r>
              <a:rPr lang="fr-FR" sz="2800" b="1" i="0" kern="0" dirty="0">
                <a:effectLst/>
                <a:latin typeface="Arial" panose="020B0604020202020204" pitchFamily="34" charset="0"/>
                <a:ea typeface="Times New Roman" panose="02020603050405020304" pitchFamily="18" charset="0"/>
                <a:cs typeface="Times New Roman" panose="02020603050405020304" pitchFamily="18" charset="0"/>
              </a:rPr>
              <a:t>Qu'est-ce qu'une étude de faisabilité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10</a:t>
            </a:fld>
            <a:endParaRPr lang="fr-FR"/>
          </a:p>
        </p:txBody>
      </p:sp>
    </p:spTree>
    <p:extLst>
      <p:ext uri="{BB962C8B-B14F-4D97-AF65-F5344CB8AC3E}">
        <p14:creationId xmlns:p14="http://schemas.microsoft.com/office/powerpoint/2010/main" val="1484986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Elle consiste à analyser en profondeur si votre projet est réalisable (afficher phrase + icône d’à gauche)</a:t>
            </a:r>
          </a:p>
          <a:p>
            <a:pPr>
              <a:lnSpc>
                <a:spcPct val="107000"/>
              </a:lnSpc>
              <a:spcAft>
                <a:spcPts val="800"/>
              </a:spcAft>
            </a:pPr>
            <a:endParaRPr lang="fr-FR" sz="1800" i="0"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en tenant compte de multiples aspects (afficher les losanges avec icônes)</a:t>
            </a: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le volet financier, </a:t>
            </a: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le volet technique, </a:t>
            </a: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le volet commercial </a:t>
            </a: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le volet l'économique. (afficher textes un par un)</a:t>
            </a:r>
          </a:p>
          <a:p>
            <a:pPr>
              <a:lnSpc>
                <a:spcPct val="107000"/>
              </a:lnSpc>
              <a:spcAft>
                <a:spcPts val="800"/>
              </a:spcAft>
            </a:pP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Le volet légal</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11</a:t>
            </a:fld>
            <a:endParaRPr lang="fr-FR"/>
          </a:p>
        </p:txBody>
      </p:sp>
    </p:spTree>
    <p:extLst>
      <p:ext uri="{BB962C8B-B14F-4D97-AF65-F5344CB8AC3E}">
        <p14:creationId xmlns:p14="http://schemas.microsoft.com/office/powerpoint/2010/main" val="1947145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b="1" i="0" kern="0" dirty="0">
                <a:effectLst/>
                <a:latin typeface="Arial" panose="020B0604020202020204" pitchFamily="34" charset="0"/>
                <a:ea typeface="Times New Roman" panose="02020603050405020304" pitchFamily="18" charset="0"/>
                <a:cs typeface="Times New Roman" panose="02020603050405020304" pitchFamily="18" charset="0"/>
              </a:rPr>
              <a:t>Maintenant, pourquoi est-ce important pour votre projet ?</a:t>
            </a:r>
            <a:br>
              <a:rPr lang="fr-FR" sz="1800" b="1" i="0" kern="0" dirty="0">
                <a:effectLst/>
                <a:latin typeface="Arial" panose="020B0604020202020204" pitchFamily="34" charset="0"/>
                <a:ea typeface="Times New Roman" panose="02020603050405020304" pitchFamily="18" charset="0"/>
                <a:cs typeface="Times New Roman" panose="02020603050405020304" pitchFamily="18" charset="0"/>
              </a:rPr>
            </a:br>
            <a:r>
              <a:rPr lang="fr-FR" sz="1800" b="0" i="0" kern="0" dirty="0">
                <a:effectLst/>
                <a:latin typeface="Arial" panose="020B0604020202020204" pitchFamily="34" charset="0"/>
                <a:ea typeface="Times New Roman" panose="02020603050405020304" pitchFamily="18" charset="0"/>
                <a:cs typeface="Times New Roman" panose="02020603050405020304" pitchFamily="18" charset="0"/>
              </a:rPr>
              <a:t>(afficher icone et l’animer) Alors, évidemment p</a:t>
            </a:r>
            <a:r>
              <a:rPr lang="fr-FR" sz="1800" i="0" kern="0" dirty="0">
                <a:effectLst/>
                <a:latin typeface="Arial" panose="020B0604020202020204" pitchFamily="34" charset="0"/>
                <a:ea typeface="Times New Roman" panose="02020603050405020304" pitchFamily="18" charset="0"/>
                <a:cs typeface="Times New Roman" panose="02020603050405020304" pitchFamily="18" charset="0"/>
              </a:rPr>
              <a:t>ersonne ne se lancerait dans un projet ambitieux sans avoir vérifié s'il est viable, n’est ce pas ? </a:t>
            </a:r>
          </a:p>
          <a:p>
            <a:pPr>
              <a:lnSpc>
                <a:spcPct val="107000"/>
              </a:lnSpc>
              <a:spcAft>
                <a:spcPts val="800"/>
              </a:spcAft>
            </a:pPr>
            <a:r>
              <a:rPr lang="fr-FR" sz="2800" dirty="0"/>
              <a:t>L'étude de faisabilité, c'est exactement pour ça qu'elle existe !</a:t>
            </a:r>
          </a:p>
          <a:p>
            <a:pPr>
              <a:lnSpc>
                <a:spcPct val="107000"/>
              </a:lnSpc>
              <a:spcAft>
                <a:spcPts val="800"/>
              </a:spcAft>
            </a:pPr>
            <a:br>
              <a:rPr lang="fr-FR" sz="2800" dirty="0"/>
            </a:br>
            <a:r>
              <a:rPr lang="fr-FR" sz="2800" dirty="0"/>
              <a:t>Premièrement, elle permet de prévoir les investissements nécessaires en identifiant les coûts et les économies potentielles. (1)</a:t>
            </a:r>
          </a:p>
          <a:p>
            <a:pPr>
              <a:lnSpc>
                <a:spcPct val="107000"/>
              </a:lnSpc>
              <a:spcAft>
                <a:spcPts val="800"/>
              </a:spcAft>
            </a:pPr>
            <a:br>
              <a:rPr lang="fr-FR" sz="2800" dirty="0"/>
            </a:br>
            <a:r>
              <a:rPr lang="fr-FR" sz="2800" dirty="0"/>
              <a:t>Ensuite, elle réduit l’incertitude autour des objectifs et des résultats, offrant une meilleure visibilité. (2)</a:t>
            </a:r>
          </a:p>
          <a:p>
            <a:pPr>
              <a:lnSpc>
                <a:spcPct val="107000"/>
              </a:lnSpc>
              <a:spcAft>
                <a:spcPts val="800"/>
              </a:spcAft>
            </a:pPr>
            <a:br>
              <a:rPr lang="fr-FR" sz="2800" dirty="0"/>
            </a:br>
            <a:r>
              <a:rPr lang="fr-FR" sz="2800" dirty="0"/>
              <a:t>En troisième point, elle renforce la confiance des parties prenantes, car l’approbation par des instances comme un comité de pilotage valide la légitimité du projet et rassure les acteurs. (3)</a:t>
            </a:r>
          </a:p>
          <a:p>
            <a:pPr>
              <a:lnSpc>
                <a:spcPct val="107000"/>
              </a:lnSpc>
              <a:spcAft>
                <a:spcPts val="800"/>
              </a:spcAft>
            </a:pPr>
            <a:br>
              <a:rPr lang="fr-FR" sz="2800" dirty="0"/>
            </a:br>
            <a:r>
              <a:rPr lang="fr-FR" sz="2800" dirty="0"/>
              <a:t>Enfin, elle favorise une planification rigoureuse dès le départ, limitant ainsi les décisions précipitées ou mal informées. (4)</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12</a:t>
            </a:fld>
            <a:endParaRPr lang="fr-FR"/>
          </a:p>
        </p:txBody>
      </p:sp>
    </p:spTree>
    <p:extLst>
      <p:ext uri="{BB962C8B-B14F-4D97-AF65-F5344CB8AC3E}">
        <p14:creationId xmlns:p14="http://schemas.microsoft.com/office/powerpoint/2010/main" val="21194508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2800" dirty="0"/>
              <a:t>concrètement, voici comment s’articule une bonne étude de faisabilité </a:t>
            </a:r>
            <a:br>
              <a:rPr lang="fr-FR" sz="2800" dirty="0"/>
            </a:br>
            <a:endParaRPr lang="fr-FR" sz="1800" i="0" kern="0" dirty="0">
              <a:effectLst/>
              <a:latin typeface="Arial" panose="020B0604020202020204" pitchFamily="34" charset="0"/>
              <a:ea typeface="Times New Roman" panose="02020603050405020304" pitchFamily="18" charset="0"/>
              <a:cs typeface="Times New Roman" panose="02020603050405020304" pitchFamily="18" charset="0"/>
            </a:endParaRPr>
          </a:p>
          <a:p>
            <a:r>
              <a:rPr lang="fr-FR" sz="2800" dirty="0"/>
              <a:t>Elle se divise en quatre volets principaux qui permettent de couvrir tous les aspects essentiels du projet (afficher les 4 losanges à l’intérieur) :</a:t>
            </a:r>
          </a:p>
          <a:p>
            <a:endParaRPr lang="fr-FR" sz="2800" dirty="0"/>
          </a:p>
          <a:p>
            <a:r>
              <a:rPr lang="fr-FR" sz="2800" b="1" dirty="0"/>
              <a:t>Le volet commercial </a:t>
            </a:r>
            <a:r>
              <a:rPr lang="fr-FR" sz="2800" b="0" dirty="0"/>
              <a:t>(afficher ce titre, puis afficher ses phrases une par une)</a:t>
            </a:r>
            <a:br>
              <a:rPr lang="fr-FR" sz="2800" dirty="0"/>
            </a:br>
            <a:r>
              <a:rPr lang="fr-FR" sz="2800" dirty="0"/>
              <a:t>1. qui évalue l'adéquation entre le projet et le business model de l'entreprise. </a:t>
            </a:r>
          </a:p>
          <a:p>
            <a:r>
              <a:rPr lang="fr-FR" sz="2800" dirty="0"/>
              <a:t>2. C'est là que l'on décide si le projet est une priorité, </a:t>
            </a:r>
          </a:p>
          <a:p>
            <a:r>
              <a:rPr lang="fr-FR" sz="2800" dirty="0"/>
              <a:t>3. et si son positionnement sur le marché est clair, surtout s'il s'agit d'un produit ou service.</a:t>
            </a:r>
          </a:p>
          <a:p>
            <a:endParaRPr lang="fr-FR" sz="2800" dirty="0"/>
          </a:p>
          <a:p>
            <a:r>
              <a:rPr lang="fr-FR" sz="2800" b="1" dirty="0"/>
              <a:t>Le volet financier</a:t>
            </a:r>
            <a:br>
              <a:rPr lang="fr-FR" sz="2800" dirty="0"/>
            </a:br>
            <a:r>
              <a:rPr lang="fr-FR" sz="2800" dirty="0"/>
              <a:t>1. Ici, on examine les bénéfices attendus, </a:t>
            </a:r>
          </a:p>
          <a:p>
            <a:r>
              <a:rPr lang="fr-FR" sz="2800" dirty="0"/>
              <a:t>2. les coûts du projet, et le prix de vente. </a:t>
            </a:r>
          </a:p>
          <a:p>
            <a:r>
              <a:rPr lang="fr-FR" sz="2800" dirty="0"/>
              <a:t>3. Le retour sur investissement ainsi que </a:t>
            </a:r>
          </a:p>
          <a:p>
            <a:r>
              <a:rPr lang="fr-FR" sz="2800" dirty="0"/>
              <a:t>4. le financement nécessaire sont aussi des éléments cruciaux.</a:t>
            </a:r>
          </a:p>
          <a:p>
            <a:endParaRPr lang="fr-FR" sz="2800" dirty="0"/>
          </a:p>
          <a:p>
            <a:r>
              <a:rPr lang="fr-FR" sz="2800" b="1" dirty="0"/>
              <a:t>Le volet technique</a:t>
            </a:r>
            <a:br>
              <a:rPr lang="fr-FR" sz="2800" dirty="0"/>
            </a:br>
            <a:r>
              <a:rPr lang="fr-FR" sz="2800" dirty="0"/>
              <a:t>1. Ce volet couvre les aspects liés à la technologie, </a:t>
            </a:r>
          </a:p>
          <a:p>
            <a:r>
              <a:rPr lang="fr-FR" sz="2800" dirty="0"/>
              <a:t>2. aux normes et lois, </a:t>
            </a:r>
          </a:p>
          <a:p>
            <a:r>
              <a:rPr lang="fr-FR" sz="2800" dirty="0"/>
              <a:t>3. ainsi qu'à l'impact sur l'environnement. </a:t>
            </a:r>
          </a:p>
          <a:p>
            <a:r>
              <a:rPr lang="fr-FR" sz="2800" dirty="0"/>
              <a:t>4. On prend également en compte les ressources humaines nécessaires </a:t>
            </a:r>
          </a:p>
          <a:p>
            <a:r>
              <a:rPr lang="fr-FR" sz="2800" dirty="0"/>
              <a:t>5. et le contexte politique ou réglementaire du projet.</a:t>
            </a:r>
          </a:p>
          <a:p>
            <a:endParaRPr lang="fr-FR" sz="2800" dirty="0"/>
          </a:p>
          <a:p>
            <a:r>
              <a:rPr lang="fr-FR" sz="2800" b="1" dirty="0"/>
              <a:t>Le volet économique</a:t>
            </a:r>
            <a:br>
              <a:rPr lang="fr-FR" sz="2800" dirty="0"/>
            </a:br>
            <a:r>
              <a:rPr lang="fr-FR" sz="2800" dirty="0"/>
              <a:t>1. Enfin, on étudie les contraintes du système économique global, </a:t>
            </a:r>
          </a:p>
          <a:p>
            <a:r>
              <a:rPr lang="fr-FR" sz="2800" dirty="0"/>
              <a:t>2. l'impact du projet sur la collectivité et les éventuelles retombées sociales, notamment en termes d'emploi et de ressources humaines.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r-FR" sz="1800" kern="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fr-FR" sz="2800" dirty="0"/>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13</a:t>
            </a:fld>
            <a:endParaRPr lang="fr-FR"/>
          </a:p>
        </p:txBody>
      </p:sp>
    </p:spTree>
    <p:extLst>
      <p:ext uri="{BB962C8B-B14F-4D97-AF65-F5344CB8AC3E}">
        <p14:creationId xmlns:p14="http://schemas.microsoft.com/office/powerpoint/2010/main" val="156384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t>Prenons un exemple</a:t>
            </a:r>
          </a:p>
          <a:p>
            <a:r>
              <a:rPr lang="fr-FR" sz="1800" dirty="0"/>
              <a:t>Imaginons que nous réalisons une </a:t>
            </a:r>
            <a:r>
              <a:rPr lang="fr-FR" sz="1800" b="1" dirty="0"/>
              <a:t>étude de faisabilité</a:t>
            </a:r>
            <a:r>
              <a:rPr lang="fr-FR" sz="1800" dirty="0"/>
              <a:t> pour un projet d'ouverture d'un </a:t>
            </a:r>
            <a:r>
              <a:rPr lang="fr-FR" sz="1800" b="1" dirty="0"/>
              <a:t>restaurant bio</a:t>
            </a:r>
            <a:r>
              <a:rPr lang="fr-FR" sz="1800" dirty="0"/>
              <a:t> en centre-ville. (afficher titre + </a:t>
            </a:r>
            <a:r>
              <a:rPr lang="fr-FR" sz="1800" dirty="0" err="1"/>
              <a:t>text</a:t>
            </a:r>
            <a:r>
              <a:rPr lang="fr-FR" sz="1800" dirty="0"/>
              <a:t> au milieu)</a:t>
            </a:r>
          </a:p>
          <a:p>
            <a:endParaRPr lang="fr-FR" sz="1800" dirty="0"/>
          </a:p>
          <a:p>
            <a:r>
              <a:rPr lang="fr-FR" sz="1800" dirty="0"/>
              <a:t>L'étude de faisabilité se concentrera sur les quatre volets classiques (afficher les 4 carrés coloriés) :</a:t>
            </a:r>
          </a:p>
          <a:p>
            <a:endParaRPr lang="fr-FR" sz="1800" dirty="0"/>
          </a:p>
          <a:p>
            <a:pPr>
              <a:buFont typeface="Arial" panose="020B0604020202020204" pitchFamily="34" charset="0"/>
              <a:buNone/>
            </a:pPr>
            <a:r>
              <a:rPr lang="fr-FR" sz="1800" b="1" dirty="0"/>
              <a:t>Volet commercial</a:t>
            </a:r>
            <a:r>
              <a:rPr lang="fr-FR" sz="1800" dirty="0"/>
              <a:t> : </a:t>
            </a:r>
          </a:p>
          <a:p>
            <a:pPr marL="342900" indent="-342900">
              <a:buFont typeface="Arial" panose="020B0604020202020204" pitchFamily="34" charset="0"/>
              <a:buAutoNum type="arabicPeriod"/>
            </a:pPr>
            <a:r>
              <a:rPr lang="fr-FR" sz="1800" dirty="0"/>
              <a:t>Dans le volet commercial, nous étudions la demande locale pour des restaurants bio, </a:t>
            </a:r>
          </a:p>
          <a:p>
            <a:pPr marL="342900" indent="-342900">
              <a:buFont typeface="Arial" panose="020B0604020202020204" pitchFamily="34" charset="0"/>
              <a:buAutoNum type="arabicPeriod"/>
            </a:pPr>
            <a:r>
              <a:rPr lang="fr-FR" sz="1800" dirty="0"/>
              <a:t>ainsi que la concurrence dans la zone. </a:t>
            </a:r>
          </a:p>
          <a:p>
            <a:pPr marL="342900" indent="-342900">
              <a:buFont typeface="Arial" panose="020B0604020202020204" pitchFamily="34" charset="0"/>
              <a:buAutoNum type="arabicPeriod"/>
            </a:pPr>
            <a:r>
              <a:rPr lang="fr-FR" sz="1800" dirty="0"/>
              <a:t>Le projet est aligné avec la tendance actuelle vers une alimentation plus saine.</a:t>
            </a:r>
            <a:endParaRPr lang="fr-FR" sz="1800" b="1" dirty="0"/>
          </a:p>
          <a:p>
            <a:pPr>
              <a:buFont typeface="Arial" panose="020B0604020202020204" pitchFamily="34" charset="0"/>
              <a:buNone/>
            </a:pPr>
            <a:endParaRPr lang="fr-FR" sz="1800" b="1" dirty="0"/>
          </a:p>
          <a:p>
            <a:pPr>
              <a:buFont typeface="Arial" panose="020B0604020202020204" pitchFamily="34" charset="0"/>
              <a:buNone/>
            </a:pPr>
            <a:r>
              <a:rPr lang="fr-FR" sz="1800" b="1" dirty="0"/>
              <a:t>Volet technique</a:t>
            </a:r>
            <a:r>
              <a:rPr lang="fr-FR" sz="1800" dirty="0"/>
              <a:t> : </a:t>
            </a:r>
          </a:p>
          <a:p>
            <a:pPr marL="342900" indent="-342900">
              <a:buFont typeface="Arial" panose="020B0604020202020204" pitchFamily="34" charset="0"/>
              <a:buAutoNum type="arabicPeriod"/>
            </a:pPr>
            <a:r>
              <a:rPr lang="fr-FR" sz="1800" dirty="0"/>
              <a:t>Dans le volet technique, nous vérifions si l’emplacement choisi respecte les normes d’hygiène et de sécurité, </a:t>
            </a:r>
          </a:p>
          <a:p>
            <a:pPr marL="342900" indent="-342900">
              <a:buFont typeface="Arial" panose="020B0604020202020204" pitchFamily="34" charset="0"/>
              <a:buAutoNum type="arabicPeriod"/>
            </a:pPr>
            <a:r>
              <a:rPr lang="fr-FR" sz="1800" dirty="0"/>
              <a:t>ainsi que la possibilité d’aménager la cuisine selon les spécificités bio.</a:t>
            </a:r>
          </a:p>
          <a:p>
            <a:pPr>
              <a:buFont typeface="Arial" panose="020B0604020202020204" pitchFamily="34" charset="0"/>
              <a:buNone/>
            </a:pPr>
            <a:endParaRPr lang="fr-FR" sz="1800" b="1" dirty="0"/>
          </a:p>
          <a:p>
            <a:pPr>
              <a:buFont typeface="Arial" panose="020B0604020202020204" pitchFamily="34" charset="0"/>
              <a:buNone/>
            </a:pPr>
            <a:r>
              <a:rPr lang="fr-FR" sz="1800" b="1" dirty="0"/>
              <a:t>Volet financier</a:t>
            </a:r>
            <a:r>
              <a:rPr lang="fr-FR" sz="1800" dirty="0"/>
              <a:t> : </a:t>
            </a:r>
          </a:p>
          <a:p>
            <a:pPr marL="342900" indent="-342900">
              <a:buFont typeface="Arial" panose="020B0604020202020204" pitchFamily="34" charset="0"/>
              <a:buAutoNum type="arabicPeriod"/>
            </a:pPr>
            <a:r>
              <a:rPr lang="fr-FR" sz="1800" dirty="0"/>
              <a:t>Dans le volet financier, nous calculons les investissements nécessaires pour les équipements, les coûts de lancement, </a:t>
            </a:r>
          </a:p>
          <a:p>
            <a:pPr marL="342900" indent="-342900">
              <a:buFont typeface="Arial" panose="020B0604020202020204" pitchFamily="34" charset="0"/>
              <a:buAutoNum type="arabicPeriod"/>
            </a:pPr>
            <a:r>
              <a:rPr lang="fr-FR" sz="1800" dirty="0"/>
              <a:t>et les prévisions de revenus sur les premières années. </a:t>
            </a:r>
          </a:p>
          <a:p>
            <a:pPr marL="342900" indent="-342900">
              <a:buFont typeface="Arial" panose="020B0604020202020204" pitchFamily="34" charset="0"/>
              <a:buAutoNum type="arabicPeriod"/>
            </a:pPr>
            <a:r>
              <a:rPr lang="fr-FR" sz="1800" dirty="0"/>
              <a:t>Nous devons aussi vérifier les marges possibles avec des produits bio, souvent plus chers.</a:t>
            </a:r>
          </a:p>
          <a:p>
            <a:pPr>
              <a:buFont typeface="Arial" panose="020B0604020202020204" pitchFamily="34" charset="0"/>
              <a:buNone/>
            </a:pPr>
            <a:endParaRPr lang="fr-FR" sz="1800" b="1" dirty="0"/>
          </a:p>
          <a:p>
            <a:pPr>
              <a:buFont typeface="Arial" panose="020B0604020202020204" pitchFamily="34" charset="0"/>
              <a:buNone/>
            </a:pPr>
            <a:r>
              <a:rPr lang="fr-FR" sz="1800" b="1" dirty="0"/>
              <a:t>Volet économique</a:t>
            </a:r>
            <a:r>
              <a:rPr lang="fr-FR" sz="1800" dirty="0"/>
              <a:t> :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sz="1800" dirty="0"/>
              <a:t>Enfin, </a:t>
            </a:r>
            <a:r>
              <a:rPr lang="fr-FR" sz="2800" dirty="0"/>
              <a:t>sur ce dernier aspect, l’implantation dans cette zone peut dynamiser l’économie locale en créant des emplois, </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sz="2800" dirty="0"/>
              <a:t>en augmentant la fréquentation de la zone</a:t>
            </a:r>
          </a:p>
          <a:p>
            <a:pPr marL="514350" marR="0" lvl="0" indent="-514350" algn="l" defTabSz="914400" rtl="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lang="fr-FR" sz="2800" dirty="0"/>
              <a:t>et en stimulant d’autres commerces autour.</a:t>
            </a:r>
          </a:p>
          <a:p>
            <a:pPr>
              <a:buFont typeface="Arial" panose="020B0604020202020204" pitchFamily="34" charset="0"/>
              <a:buNone/>
            </a:pPr>
            <a:endParaRPr lang="fr-FR" sz="1800" dirty="0"/>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14</a:t>
            </a:fld>
            <a:endParaRPr lang="fr-FR"/>
          </a:p>
        </p:txBody>
      </p:sp>
    </p:spTree>
    <p:extLst>
      <p:ext uri="{BB962C8B-B14F-4D97-AF65-F5344CB8AC3E}">
        <p14:creationId xmlns:p14="http://schemas.microsoft.com/office/powerpoint/2010/main" val="236317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4000" dirty="0"/>
              <a:t>Ces quatre volets posent les bases de l’étude, mais pour qu’elle soit complète, une méthodologie rigoureuse en 8 étapes est nécessaire.</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15</a:t>
            </a:fld>
            <a:endParaRPr lang="fr-FR"/>
          </a:p>
        </p:txBody>
      </p:sp>
    </p:spTree>
    <p:extLst>
      <p:ext uri="{BB962C8B-B14F-4D97-AF65-F5344CB8AC3E}">
        <p14:creationId xmlns:p14="http://schemas.microsoft.com/office/powerpoint/2010/main" val="4236169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FR" sz="2800" dirty="0"/>
              <a:t>Les 8 étapes présentés dans cette vidéo permettent de structurer l’analyse de manière complète et précise.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r-FR" sz="28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fr-FR" sz="2800" dirty="0"/>
              <a:t>Les étapes vont de l'analyse rétrospective (zoom), jusqu'à la consolidation des actions et l'évaluation des résultats (zoom). </a:t>
            </a:r>
          </a:p>
          <a:p>
            <a:pPr marL="0" marR="0" lvl="0" indent="0" algn="l" defTabSz="914400" rtl="0" eaLnBrk="1" fontAlgn="auto" latinLnBrk="0" hangingPunct="1">
              <a:lnSpc>
                <a:spcPct val="107000"/>
              </a:lnSpc>
              <a:spcBef>
                <a:spcPts val="0"/>
              </a:spcBef>
              <a:spcAft>
                <a:spcPts val="800"/>
              </a:spcAft>
              <a:buClrTx/>
              <a:buSzTx/>
              <a:buFontTx/>
              <a:buNone/>
              <a:tabLst/>
              <a:defRPr/>
            </a:pPr>
            <a:r>
              <a:rPr lang="fr-FR" sz="2800" dirty="0"/>
              <a:t>Ensemble, elles garantissent une approche solide pour la prise de décision.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fr-FR"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fr-FR" sz="2800" kern="100" dirty="0">
                <a:effectLst/>
                <a:latin typeface="Calibri" panose="020F0502020204030204" pitchFamily="34" charset="0"/>
                <a:ea typeface="Calibri" panose="020F0502020204030204" pitchFamily="34" charset="0"/>
                <a:cs typeface="Times New Roman" panose="02020603050405020304" pitchFamily="18" charset="0"/>
              </a:rPr>
              <a:t>Voyons chaque étape une par une…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16</a:t>
            </a:fld>
            <a:endParaRPr lang="fr-FR"/>
          </a:p>
        </p:txBody>
      </p:sp>
    </p:spTree>
    <p:extLst>
      <p:ext uri="{BB962C8B-B14F-4D97-AF65-F5344CB8AC3E}">
        <p14:creationId xmlns:p14="http://schemas.microsoft.com/office/powerpoint/2010/main" val="1738168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b="1" dirty="0"/>
              <a:t>Prenons un exemple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i="0" dirty="0">
                <a:effectLst/>
                <a:latin typeface="inherit"/>
              </a:rPr>
              <a:t>1. Pour commencer, il s’agit dans un premier temps de faire aussi bien un exercice de rétrospection que de projection (afficher le titre étape 1…):</a:t>
            </a:r>
          </a:p>
          <a:p>
            <a:endParaRPr lang="fr-FR" sz="2800" b="1" dirty="0"/>
          </a:p>
          <a:p>
            <a:pPr>
              <a:buFont typeface="Arial" panose="020B0604020202020204" pitchFamily="34" charset="0"/>
              <a:buNone/>
            </a:pPr>
            <a:r>
              <a:rPr lang="fr-FR" sz="2800" b="0" dirty="0"/>
              <a:t>2. Dans notre exemple, l’entreprise peut s’appuyer sur ses projets antérieurs, comme l'ouverture de restaurants dans d'autres villes, en analysant les leçons tirées : gestion des coûts, satisfaction des clients, et performance des ventes.</a:t>
            </a:r>
          </a:p>
          <a:p>
            <a:pPr>
              <a:buFont typeface="Arial" panose="020B0604020202020204" pitchFamily="34" charset="0"/>
              <a:buNone/>
            </a:pPr>
            <a:endParaRPr lang="fr-FR" sz="2800" b="0" dirty="0"/>
          </a:p>
          <a:p>
            <a:pPr>
              <a:buFont typeface="Arial" panose="020B0604020202020204" pitchFamily="34" charset="0"/>
              <a:buNone/>
            </a:pPr>
            <a:r>
              <a:rPr lang="fr-FR" sz="2800" b="0" dirty="0"/>
              <a:t>3. Ensuite Il s’agit de projeter les résultats potentiels dans cette nouvelle zone, en tenant compte des spécificités locales (demande pour une alimentation bio, concurrence, habitudes des consommateurs).</a:t>
            </a:r>
          </a:p>
          <a:p>
            <a:endParaRPr lang="fr-FR" sz="2800" b="1" dirty="0"/>
          </a:p>
          <a:p>
            <a:pPr algn="just"/>
            <a:endParaRPr lang="fr-FR" sz="2800" b="0" i="0" dirty="0">
              <a:effectLst/>
              <a:latin typeface="inherit"/>
            </a:endParaRPr>
          </a:p>
          <a:p>
            <a:pPr algn="just"/>
            <a:endParaRPr lang="fr-FR" sz="2800" b="0" i="0" dirty="0">
              <a:effectLst/>
              <a:latin typeface="inherit"/>
            </a:endParaRPr>
          </a:p>
          <a:p>
            <a:pPr algn="just"/>
            <a:endParaRPr lang="fr-FR" sz="2800" b="0" i="0" dirty="0">
              <a:effectLst/>
              <a:latin typeface="inherit"/>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17</a:t>
            </a:fld>
            <a:endParaRPr lang="fr-FR"/>
          </a:p>
        </p:txBody>
      </p:sp>
    </p:spTree>
    <p:extLst>
      <p:ext uri="{BB962C8B-B14F-4D97-AF65-F5344CB8AC3E}">
        <p14:creationId xmlns:p14="http://schemas.microsoft.com/office/powerpoint/2010/main" val="374283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800" b="0" dirty="0"/>
              <a:t>Dans une deuxième étape, nous allons </a:t>
            </a:r>
            <a:r>
              <a:rPr lang="fr-FR" sz="2800" b="0" i="0" dirty="0">
                <a:effectLst/>
                <a:latin typeface="inherit"/>
              </a:rPr>
              <a:t>Constituer l’équipe de réalisation de l’étude de faisabilité (1)</a:t>
            </a:r>
          </a:p>
          <a:p>
            <a:endParaRPr lang="fr-FR" sz="2800" b="1" dirty="0"/>
          </a:p>
          <a:p>
            <a:pPr>
              <a:buFont typeface="Arial" panose="020B0604020202020204" pitchFamily="34" charset="0"/>
              <a:buNone/>
            </a:pPr>
            <a:r>
              <a:rPr lang="fr-FR" sz="2800" dirty="0"/>
              <a:t>(2) impliquez un chef de projet, un analyste de marché, un expert en cuisine bio, un représentant des utilisateurs potentiels (clients), et un consultant en réglementation.</a:t>
            </a:r>
          </a:p>
          <a:p>
            <a:pPr>
              <a:buFont typeface="Arial" panose="020B0604020202020204" pitchFamily="34" charset="0"/>
              <a:buNone/>
            </a:pPr>
            <a:endParaRPr lang="fr-FR" sz="2800" dirty="0"/>
          </a:p>
          <a:p>
            <a:pPr>
              <a:buFont typeface="Arial" panose="020B0604020202020204" pitchFamily="34" charset="0"/>
              <a:buNone/>
            </a:pPr>
            <a:r>
              <a:rPr lang="fr-FR" sz="2800" dirty="0"/>
              <a:t>(3) Ensuite, collectez des retours d'expérience sur des restaurants bio existants et analysez des tendances alimentaires locales, recherche de fournisseurs bio, évaluation des coûts d’installation.</a:t>
            </a:r>
          </a:p>
          <a:p>
            <a:pPr>
              <a:buFont typeface="Arial" panose="020B0604020202020204" pitchFamily="34" charset="0"/>
              <a:buChar char="•"/>
            </a:pPr>
            <a:endParaRPr lang="fr-FR" sz="2800" dirty="0"/>
          </a:p>
          <a:p>
            <a:pPr>
              <a:buFont typeface="Arial" panose="020B0604020202020204" pitchFamily="34" charset="0"/>
              <a:buNone/>
            </a:pPr>
            <a:r>
              <a:rPr lang="fr-FR" sz="2800" dirty="0"/>
              <a:t>(4) Et définissez un calendrier pour les actions à réaliser (sondages, analyses de marché), pour fixer des échéances pour chaque étape et mettre en place un suivi régulier.</a:t>
            </a:r>
          </a:p>
          <a:p>
            <a:pPr algn="just">
              <a:buFont typeface="Arial" panose="020B0604020202020204" pitchFamily="34" charset="0"/>
              <a:buNone/>
            </a:pPr>
            <a:endParaRPr lang="fr-FR" sz="2800" b="0" i="0" dirty="0">
              <a:effectLst/>
              <a:latin typeface="inherit"/>
            </a:endParaRPr>
          </a:p>
          <a:p>
            <a:pPr algn="just">
              <a:buFont typeface="Arial" panose="020B0604020202020204" pitchFamily="34" charset="0"/>
              <a:buNone/>
            </a:pPr>
            <a:endParaRPr lang="fr-FR" sz="2800" b="0" i="0" dirty="0">
              <a:effectLst/>
              <a:latin typeface="inherit"/>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18</a:t>
            </a:fld>
            <a:endParaRPr lang="fr-FR"/>
          </a:p>
        </p:txBody>
      </p:sp>
    </p:spTree>
    <p:extLst>
      <p:ext uri="{BB962C8B-B14F-4D97-AF65-F5344CB8AC3E}">
        <p14:creationId xmlns:p14="http://schemas.microsoft.com/office/powerpoint/2010/main" val="3216976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b="1" dirty="0"/>
              <a:t>La troisième étape consiste à collecter des retours d’expérience</a:t>
            </a:r>
          </a:p>
          <a:p>
            <a:pPr>
              <a:buFont typeface="Arial" panose="020B0604020202020204" pitchFamily="34" charset="0"/>
              <a:buNone/>
            </a:pPr>
            <a:endParaRPr lang="fr-FR" sz="2800" b="0" dirty="0"/>
          </a:p>
          <a:p>
            <a:pPr>
              <a:buFont typeface="Arial" panose="020B0604020202020204" pitchFamily="34" charset="0"/>
              <a:buNone/>
            </a:pPr>
            <a:r>
              <a:rPr lang="fr-FR" sz="2800" b="0" dirty="0"/>
              <a:t>Nous nous basons sur les retours d’expérience d'autres restaurants bio déjà ouverts, en examinant les écarts entre les budgets prévisionnels et les dépenses réelles, ainsi qu’entre les estimations et les résultats effectifs des ventes.</a:t>
            </a:r>
          </a:p>
          <a:p>
            <a:pPr>
              <a:buFont typeface="Arial" panose="020B0604020202020204" pitchFamily="34" charset="0"/>
              <a:buNone/>
            </a:pPr>
            <a:endParaRPr lang="fr-FR" sz="2800" b="0" dirty="0"/>
          </a:p>
          <a:p>
            <a:pPr>
              <a:buFont typeface="Arial" panose="020B0604020202020204" pitchFamily="34" charset="0"/>
              <a:buNone/>
            </a:pPr>
            <a:r>
              <a:rPr lang="fr-FR" sz="2800" b="0" dirty="0"/>
              <a:t>Ensuite, nous faisons l’évaluation des problèmes rencontrés (fourniture de produits bio, logistique) et des satisfactions (accueil des clients, fidélisation).</a:t>
            </a:r>
          </a:p>
          <a:p>
            <a:pPr algn="just"/>
            <a:endParaRPr lang="fr-FR" sz="2800" b="0" i="0" u="none" dirty="0">
              <a:solidFill>
                <a:schemeClr val="tx1"/>
              </a:solidFill>
              <a:effectLst/>
              <a:latin typeface="inherit"/>
            </a:endParaRPr>
          </a:p>
          <a:p>
            <a:pPr>
              <a:lnSpc>
                <a:spcPct val="107000"/>
              </a:lnSpc>
              <a:spcAft>
                <a:spcPts val="800"/>
              </a:spcAft>
            </a:pPr>
            <a:endParaRPr lang="fr-FR"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19</a:t>
            </a:fld>
            <a:endParaRPr lang="fr-FR"/>
          </a:p>
        </p:txBody>
      </p:sp>
    </p:spTree>
    <p:extLst>
      <p:ext uri="{BB962C8B-B14F-4D97-AF65-F5344CB8AC3E}">
        <p14:creationId xmlns:p14="http://schemas.microsoft.com/office/powerpoint/2010/main" val="679943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dirty="0">
                <a:effectLst/>
                <a:latin typeface="Arial" panose="020B0604020202020204" pitchFamily="34" charset="0"/>
                <a:ea typeface="Times New Roman" panose="02020603050405020304" pitchFamily="18" charset="0"/>
              </a:rPr>
              <a:t>Que vous soyez chef de projet, product manager ou entrepreneur, l’étude de faisabilité est une étape importante pour transformer une idée en un projet viable. </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a:t>
            </a:fld>
            <a:endParaRPr lang="fr-FR"/>
          </a:p>
        </p:txBody>
      </p:sp>
    </p:spTree>
    <p:extLst>
      <p:ext uri="{BB962C8B-B14F-4D97-AF65-F5344CB8AC3E}">
        <p14:creationId xmlns:p14="http://schemas.microsoft.com/office/powerpoint/2010/main" val="3361907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b="1" dirty="0"/>
              <a:t>En 4</a:t>
            </a:r>
            <a:r>
              <a:rPr lang="fr-FR" sz="2800" b="1" baseline="30000" dirty="0"/>
              <a:t>ème</a:t>
            </a:r>
            <a:r>
              <a:rPr lang="fr-FR" sz="2800" b="1" dirty="0"/>
              <a:t> étape, nous faisons l’analyse des résultats opérationnels</a:t>
            </a:r>
          </a:p>
          <a:p>
            <a:pPr>
              <a:buFont typeface="Arial" panose="020B0604020202020204" pitchFamily="34" charset="0"/>
              <a:buChar char="•"/>
            </a:pPr>
            <a:endParaRPr lang="fr-FR" sz="2800" b="0" dirty="0"/>
          </a:p>
          <a:p>
            <a:pPr>
              <a:buFont typeface="Arial" panose="020B0604020202020204" pitchFamily="34" charset="0"/>
              <a:buChar char="•"/>
            </a:pPr>
            <a:r>
              <a:rPr lang="fr-FR" sz="2800" b="0" dirty="0"/>
              <a:t>Nous estimons les coûts de maintenance du restaurant (main-d'œuvre, équipement bio), les licences pour l’exploitation.</a:t>
            </a:r>
          </a:p>
          <a:p>
            <a:pPr>
              <a:buFont typeface="Arial" panose="020B0604020202020204" pitchFamily="34" charset="0"/>
              <a:buChar char="•"/>
            </a:pPr>
            <a:r>
              <a:rPr lang="fr-FR" sz="2800" b="0" dirty="0"/>
              <a:t>Nous utilisons les données des autres restaurants bio pour identifier les périodes creuses et les pics de fréquentation, et projetez ces tendances sur la nouvelle localisation.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dirty="0"/>
              <a:t>On analyse les contrats avec les fournisseurs, partenaires ou clients, en vérifiant les ressources disponibles et en anticipant les risques potentiels liés aux relations partenariales difficiles.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4000" b="0" dirty="0"/>
              <a:t>On peut se baser également sur des indicateurs qualité comme le score de satisfaction des clients concernant la qualité des plats et du service.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4000" dirty="0"/>
          </a:p>
          <a:p>
            <a:pPr>
              <a:buFont typeface="Arial" panose="020B0604020202020204" pitchFamily="34" charset="0"/>
              <a:buChar char="•"/>
            </a:pPr>
            <a:endParaRPr lang="fr-FR" sz="2800" b="0" i="0" dirty="0">
              <a:effectLst/>
              <a:latin typeface="inherit"/>
            </a:endParaRPr>
          </a:p>
          <a:p>
            <a:pPr>
              <a:lnSpc>
                <a:spcPct val="107000"/>
              </a:lnSpc>
              <a:spcAft>
                <a:spcPts val="800"/>
              </a:spcAft>
            </a:pP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20</a:t>
            </a:fld>
            <a:endParaRPr lang="fr-FR"/>
          </a:p>
        </p:txBody>
      </p:sp>
    </p:spTree>
    <p:extLst>
      <p:ext uri="{BB962C8B-B14F-4D97-AF65-F5344CB8AC3E}">
        <p14:creationId xmlns:p14="http://schemas.microsoft.com/office/powerpoint/2010/main" val="2109708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4000" b="1" dirty="0"/>
              <a:t>Dans la 5</a:t>
            </a:r>
            <a:r>
              <a:rPr lang="fr-FR" sz="4000" b="1" baseline="30000" dirty="0"/>
              <a:t>ème</a:t>
            </a:r>
            <a:r>
              <a:rPr lang="fr-FR" sz="4000" b="1" dirty="0"/>
              <a:t> étape, on s’intéresse aux documents clés de l'entreprise</a:t>
            </a:r>
          </a:p>
          <a:p>
            <a:endParaRPr lang="fr-FR" sz="4000" b="1" dirty="0"/>
          </a:p>
          <a:p>
            <a:pPr>
              <a:buFont typeface="Arial" panose="020B0604020202020204" pitchFamily="34" charset="0"/>
              <a:buChar char="•"/>
            </a:pPr>
            <a:r>
              <a:rPr lang="fr-FR" sz="4000" b="0" dirty="0"/>
              <a:t>Nous examinons les certifications bio nécessaires pour les produits.</a:t>
            </a:r>
          </a:p>
          <a:p>
            <a:pPr>
              <a:buFont typeface="Arial" panose="020B0604020202020204" pitchFamily="34" charset="0"/>
              <a:buChar char="•"/>
            </a:pPr>
            <a:r>
              <a:rPr lang="fr-FR" sz="4000" b="0" dirty="0"/>
              <a:t>Et nous effectuons une analyse du rapport de marché pour la demande en produits bio dans cette zone spécifique.</a:t>
            </a:r>
          </a:p>
          <a:p>
            <a:pPr>
              <a:buFont typeface="Arial" panose="020B0604020202020204" pitchFamily="34" charset="0"/>
              <a:buNone/>
            </a:pPr>
            <a:r>
              <a:rPr lang="fr-FR" sz="4000" b="0" dirty="0"/>
              <a:t>Il peut être utile également de consulter des enquêtes de satisfaction des clients des autres restaurants bio.</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21</a:t>
            </a:fld>
            <a:endParaRPr lang="fr-FR"/>
          </a:p>
        </p:txBody>
      </p:sp>
    </p:spTree>
    <p:extLst>
      <p:ext uri="{BB962C8B-B14F-4D97-AF65-F5344CB8AC3E}">
        <p14:creationId xmlns:p14="http://schemas.microsoft.com/office/powerpoint/2010/main" val="1720641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b="1" dirty="0"/>
              <a:t>La 6 étape consiste en la collecte d'informations complémentaires</a:t>
            </a:r>
          </a:p>
          <a:p>
            <a:pPr>
              <a:buFont typeface="Arial" panose="020B0604020202020204" pitchFamily="34" charset="0"/>
              <a:buChar char="•"/>
            </a:pPr>
            <a:r>
              <a:rPr lang="fr-FR" sz="5400" b="0" dirty="0"/>
              <a:t>On conduit des interviews avec des clients potentiels pour comprendre leurs attentes en termes de qualité et prix</a:t>
            </a:r>
          </a:p>
          <a:p>
            <a:pPr>
              <a:buFont typeface="Arial" panose="020B0604020202020204" pitchFamily="34" charset="0"/>
              <a:buChar char="•"/>
            </a:pPr>
            <a:r>
              <a:rPr lang="fr-FR" sz="5400" b="0" dirty="0"/>
              <a:t>On consulte un expert en réglementation bio pour s’assurer que le projet respecte toutes les normes.</a:t>
            </a:r>
          </a:p>
          <a:p>
            <a:pPr>
              <a:buFont typeface="Arial" panose="020B0604020202020204" pitchFamily="34" charset="0"/>
              <a:buChar char="•"/>
            </a:pPr>
            <a:r>
              <a:rPr lang="fr-FR" sz="5400" b="0" dirty="0"/>
              <a:t>Et on demande un devis pour l’installation des équipements nécessaires à la cuisine bio.</a:t>
            </a:r>
          </a:p>
          <a:p>
            <a:endParaRPr lang="fr-FR" sz="5400" b="0" dirty="0"/>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22</a:t>
            </a:fld>
            <a:endParaRPr lang="fr-FR"/>
          </a:p>
        </p:txBody>
      </p:sp>
    </p:spTree>
    <p:extLst>
      <p:ext uri="{BB962C8B-B14F-4D97-AF65-F5344CB8AC3E}">
        <p14:creationId xmlns:p14="http://schemas.microsoft.com/office/powerpoint/2010/main" val="2472347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5400" b="0" i="0" dirty="0">
                <a:effectLst/>
                <a:latin typeface="inherit"/>
              </a:rPr>
              <a:t>L’avant dernière étape, est celle de l’organisation des ateliers autour de cette nouvelle opportunité.</a:t>
            </a:r>
          </a:p>
          <a:p>
            <a:pPr algn="just"/>
            <a:endParaRPr lang="fr-FR" sz="5400" b="0" i="0" dirty="0">
              <a:effectLst/>
              <a:latin typeface="inherit"/>
            </a:endParaRPr>
          </a:p>
          <a:p>
            <a:pPr algn="just"/>
            <a:r>
              <a:rPr lang="fr-FR" sz="5400" b="0" i="0" dirty="0">
                <a:effectLst/>
                <a:latin typeface="inherit"/>
              </a:rPr>
              <a:t>Pour ce faire, on prend en compte ces points clés :</a:t>
            </a:r>
          </a:p>
          <a:p>
            <a:pPr algn="just">
              <a:buFont typeface="Arial" panose="020B0604020202020204" pitchFamily="34" charset="0"/>
              <a:buChar char="•"/>
            </a:pPr>
            <a:r>
              <a:rPr lang="fr-FR" sz="5400" b="0" i="0" dirty="0">
                <a:effectLst/>
                <a:latin typeface="inherit"/>
              </a:rPr>
              <a:t>La réalisation d’une analyse des menaces et opportunités, forces et faiblesses, avec la </a:t>
            </a:r>
            <a:r>
              <a:rPr lang="fr-FR" sz="5400" b="0" i="0" u="none" strike="noStrike" dirty="0">
                <a:solidFill>
                  <a:srgbClr val="2424FF"/>
                </a:solidFill>
                <a:effectLst/>
                <a:latin typeface="inherit"/>
                <a:hlinkClick r:id="rId3"/>
              </a:rPr>
              <a:t>matrice SWOT</a:t>
            </a:r>
            <a:endParaRPr lang="fr-FR" sz="5400" b="0" i="0" dirty="0">
              <a:effectLst/>
              <a:latin typeface="inherit"/>
            </a:endParaRPr>
          </a:p>
          <a:p>
            <a:pPr algn="just">
              <a:buFont typeface="Arial" panose="020B0604020202020204" pitchFamily="34" charset="0"/>
              <a:buChar char="•"/>
            </a:pPr>
            <a:r>
              <a:rPr lang="fr-FR" sz="5400" b="0" i="0" dirty="0">
                <a:effectLst/>
                <a:latin typeface="inherit"/>
              </a:rPr>
              <a:t>L’analyse l’impact des facteurs environnementaux à l’entreprise, avec </a:t>
            </a:r>
            <a:r>
              <a:rPr lang="fr-FR" sz="5400" b="0" i="0" u="none" strike="noStrike" dirty="0">
                <a:solidFill>
                  <a:srgbClr val="2424FF"/>
                </a:solidFill>
                <a:effectLst/>
                <a:latin typeface="inherit"/>
                <a:hlinkClick r:id="rId4"/>
              </a:rPr>
              <a:t>l'analyse PESTEL</a:t>
            </a:r>
            <a:endParaRPr lang="fr-FR" sz="5400" b="0" i="0" dirty="0">
              <a:effectLst/>
              <a:latin typeface="inherit"/>
            </a:endParaRPr>
          </a:p>
          <a:p>
            <a:pPr algn="just">
              <a:buFont typeface="Arial" panose="020B0604020202020204" pitchFamily="34" charset="0"/>
              <a:buChar char="•"/>
            </a:pPr>
            <a:r>
              <a:rPr lang="fr-FR" sz="5400" b="0" i="0" dirty="0">
                <a:effectLst/>
                <a:latin typeface="inherit"/>
              </a:rPr>
              <a:t>La définition du positionnement produit / prix</a:t>
            </a:r>
          </a:p>
          <a:p>
            <a:pPr algn="just">
              <a:buFont typeface="Arial" panose="020B0604020202020204" pitchFamily="34" charset="0"/>
              <a:buChar char="•"/>
            </a:pPr>
            <a:r>
              <a:rPr lang="fr-FR" sz="5400" b="0" i="0" dirty="0">
                <a:effectLst/>
                <a:latin typeface="inherit"/>
              </a:rPr>
              <a:t>Et le benchmark de solutions / produits</a:t>
            </a:r>
          </a:p>
          <a:p>
            <a:pPr algn="just"/>
            <a:endParaRPr lang="fr-FR" sz="4000" b="0" i="0" dirty="0">
              <a:effectLst/>
              <a:latin typeface="inherit"/>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23</a:t>
            </a:fld>
            <a:endParaRPr lang="fr-FR"/>
          </a:p>
        </p:txBody>
      </p:sp>
    </p:spTree>
    <p:extLst>
      <p:ext uri="{BB962C8B-B14F-4D97-AF65-F5344CB8AC3E}">
        <p14:creationId xmlns:p14="http://schemas.microsoft.com/office/powerpoint/2010/main" val="37691767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b="1" dirty="0"/>
              <a:t>En dernière étape on consolide les actions et on évalue les résultats</a:t>
            </a:r>
          </a:p>
          <a:p>
            <a:pPr>
              <a:buFont typeface="Arial" panose="020B0604020202020204" pitchFamily="34" charset="0"/>
              <a:buChar char="•"/>
            </a:pPr>
            <a:r>
              <a:rPr lang="fr-FR" sz="5400" b="0" dirty="0"/>
              <a:t>Nous faisons la synthèse des résultats par aspect : commerciale, technique, financier et économique</a:t>
            </a:r>
          </a:p>
          <a:p>
            <a:pPr>
              <a:buFont typeface="Arial" panose="020B0604020202020204" pitchFamily="34" charset="0"/>
              <a:buNone/>
            </a:pPr>
            <a:r>
              <a:rPr lang="fr-FR" sz="5400" b="0" dirty="0"/>
              <a:t>Et nous présentons nos conclusions aux comités d’approbation</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24</a:t>
            </a:fld>
            <a:endParaRPr lang="fr-FR"/>
          </a:p>
        </p:txBody>
      </p:sp>
    </p:spTree>
    <p:extLst>
      <p:ext uri="{BB962C8B-B14F-4D97-AF65-F5344CB8AC3E}">
        <p14:creationId xmlns:p14="http://schemas.microsoft.com/office/powerpoint/2010/main" val="908600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2800" b="0" i="0" dirty="0">
                <a:effectLst/>
                <a:latin typeface="inherit"/>
              </a:rPr>
              <a:t>Pour vous aider à évaluer la faisabilité de votre projet, </a:t>
            </a:r>
          </a:p>
          <a:p>
            <a:pPr algn="just"/>
            <a:r>
              <a:rPr lang="fr-FR" sz="2800" b="0" i="0" dirty="0">
                <a:effectLst/>
                <a:latin typeface="inherit"/>
              </a:rPr>
              <a:t>je vous propose un exemple de matrice de faisabilité</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25</a:t>
            </a:fld>
            <a:endParaRPr lang="fr-FR"/>
          </a:p>
        </p:txBody>
      </p:sp>
    </p:spTree>
    <p:extLst>
      <p:ext uri="{BB962C8B-B14F-4D97-AF65-F5344CB8AC3E}">
        <p14:creationId xmlns:p14="http://schemas.microsoft.com/office/powerpoint/2010/main" val="679021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7200" b="0" i="0" dirty="0">
                <a:effectLst/>
                <a:latin typeface="inherit"/>
              </a:rPr>
              <a:t>(</a:t>
            </a:r>
            <a:r>
              <a:rPr lang="fr-FR" sz="7200" b="0" i="1" u="sng" dirty="0">
                <a:effectLst/>
                <a:latin typeface="inherit"/>
              </a:rPr>
              <a:t>ouvrir le fichier </a:t>
            </a:r>
            <a:r>
              <a:rPr lang="fr-FR" sz="7200" b="0" i="1" u="sng" dirty="0" err="1">
                <a:effectLst/>
                <a:latin typeface="inherit"/>
              </a:rPr>
              <a:t>excel</a:t>
            </a:r>
            <a:r>
              <a:rPr lang="fr-FR" sz="7200" b="0" i="1" u="sng" dirty="0">
                <a:effectLst/>
                <a:latin typeface="inherit"/>
              </a:rPr>
              <a:t>, onglet « Matrice »</a:t>
            </a:r>
            <a:r>
              <a:rPr lang="fr-FR" sz="7200" b="0" i="0" dirty="0">
                <a:effectLst/>
                <a:latin typeface="inherit"/>
              </a:rPr>
              <a:t>)</a:t>
            </a:r>
          </a:p>
          <a:p>
            <a:pPr algn="just"/>
            <a:r>
              <a:rPr lang="fr-FR" sz="7200" b="0" i="0" dirty="0">
                <a:effectLst/>
                <a:latin typeface="inherit"/>
              </a:rPr>
              <a:t>Cette matrice vous servira de synthèse à présenter à votre comité de pilotage lors de la restitution des résultats.</a:t>
            </a:r>
          </a:p>
          <a:p>
            <a:endParaRPr lang="fr-FR" sz="54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26</a:t>
            </a:fld>
            <a:endParaRPr lang="fr-FR"/>
          </a:p>
        </p:txBody>
      </p:sp>
    </p:spTree>
    <p:extLst>
      <p:ext uri="{BB962C8B-B14F-4D97-AF65-F5344CB8AC3E}">
        <p14:creationId xmlns:p14="http://schemas.microsoft.com/office/powerpoint/2010/main" val="11907120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7200" b="0" i="0" dirty="0">
                <a:effectLst/>
                <a:latin typeface="inherit"/>
              </a:rPr>
              <a:t>Elle vous aidera ainsi à évaluer votre dossier de faisabilité sous ses 4 volets, (</a:t>
            </a:r>
            <a:r>
              <a:rPr lang="fr-FR" sz="7200" b="0" i="1" u="sng" dirty="0">
                <a:effectLst/>
                <a:latin typeface="inherit"/>
              </a:rPr>
              <a:t>ouvrir onglet « Dashboard »</a:t>
            </a:r>
            <a:r>
              <a:rPr lang="fr-FR" sz="7200" b="0" i="0" dirty="0">
                <a:effectLst/>
                <a:latin typeface="inherit"/>
              </a:rPr>
              <a:t>)</a:t>
            </a:r>
          </a:p>
          <a:p>
            <a:pPr algn="just"/>
            <a:r>
              <a:rPr lang="fr-FR" sz="7200" b="0" i="0" dirty="0">
                <a:effectLst/>
                <a:latin typeface="inherit"/>
              </a:rPr>
              <a:t>à savoir : le commercial, le technique, le financier et l'économique (</a:t>
            </a:r>
            <a:r>
              <a:rPr lang="fr-FR" sz="7200" b="0" i="1" u="sng" dirty="0">
                <a:effectLst/>
                <a:latin typeface="inherit"/>
              </a:rPr>
              <a:t>scroller pour montrer les 4 axes</a:t>
            </a:r>
            <a:r>
              <a:rPr lang="fr-FR" sz="7200" b="0" i="0" dirty="0">
                <a:effectLst/>
                <a:latin typeface="inherit"/>
              </a:rPr>
              <a:t>)</a:t>
            </a:r>
          </a:p>
          <a:p>
            <a:pPr algn="just"/>
            <a:endParaRPr lang="fr-FR" sz="7200" b="0" i="0" dirty="0">
              <a:effectLst/>
              <a:latin typeface="inherit"/>
            </a:endParaRPr>
          </a:p>
          <a:p>
            <a:pPr algn="just"/>
            <a:r>
              <a:rPr lang="fr-FR" sz="7200" b="0" i="1" dirty="0">
                <a:effectLst/>
                <a:latin typeface="inherit"/>
              </a:rPr>
              <a:t>Retrouvez un template dans l’article </a:t>
            </a:r>
            <a:r>
              <a:rPr lang="fr-FR" sz="7200" b="0" i="1" dirty="0" err="1">
                <a:effectLst/>
                <a:latin typeface="inherit"/>
              </a:rPr>
              <a:t>qu</a:t>
            </a:r>
            <a:r>
              <a:rPr lang="fr-FR" sz="7200" b="0" i="1" dirty="0">
                <a:effectLst/>
                <a:latin typeface="inherit"/>
              </a:rPr>
              <a:t> </a:t>
            </a:r>
            <a:r>
              <a:rPr lang="fr-FR" sz="7200" b="0" i="1" dirty="0" err="1">
                <a:effectLst/>
                <a:latin typeface="inherit"/>
              </a:rPr>
              <a:t>is’affichera</a:t>
            </a:r>
            <a:r>
              <a:rPr lang="fr-FR" sz="7200" b="0" i="1" dirty="0">
                <a:effectLst/>
                <a:latin typeface="inherit"/>
              </a:rPr>
              <a:t> en haut de cette vidéo (</a:t>
            </a:r>
            <a:r>
              <a:rPr lang="fr-FR" sz="7200" b="0" i="1" u="sng" dirty="0">
                <a:effectLst/>
                <a:latin typeface="inherit"/>
              </a:rPr>
              <a:t>flèche interactive</a:t>
            </a:r>
            <a:r>
              <a:rPr lang="fr-FR" sz="7200" b="0" i="1" dirty="0">
                <a:effectLst/>
                <a:latin typeface="inherit"/>
              </a:rPr>
              <a:t>)</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27</a:t>
            </a:fld>
            <a:endParaRPr lang="fr-FR"/>
          </a:p>
        </p:txBody>
      </p:sp>
    </p:spTree>
    <p:extLst>
      <p:ext uri="{BB962C8B-B14F-4D97-AF65-F5344CB8AC3E}">
        <p14:creationId xmlns:p14="http://schemas.microsoft.com/office/powerpoint/2010/main" val="17335307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2800" kern="0" dirty="0">
                <a:effectLst/>
                <a:latin typeface="Arial" panose="020B0604020202020204" pitchFamily="34" charset="0"/>
                <a:ea typeface="Times New Roman" panose="02020603050405020304" pitchFamily="18" charset="0"/>
                <a:cs typeface="Times New Roman" panose="02020603050405020304" pitchFamily="18" charset="0"/>
              </a:rPr>
              <a:t>Passez ensuite à l'analyse d'impact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28</a:t>
            </a:fld>
            <a:endParaRPr lang="fr-FR"/>
          </a:p>
        </p:txBody>
      </p:sp>
    </p:spTree>
    <p:extLst>
      <p:ext uri="{BB962C8B-B14F-4D97-AF65-F5344CB8AC3E}">
        <p14:creationId xmlns:p14="http://schemas.microsoft.com/office/powerpoint/2010/main" val="3595894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2800" dirty="0"/>
              <a:t>Définir l’analyse d’impact</a:t>
            </a: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29</a:t>
            </a:fld>
            <a:endParaRPr lang="fr-FR"/>
          </a:p>
        </p:txBody>
      </p:sp>
    </p:spTree>
    <p:extLst>
      <p:ext uri="{BB962C8B-B14F-4D97-AF65-F5344CB8AC3E}">
        <p14:creationId xmlns:p14="http://schemas.microsoft.com/office/powerpoint/2010/main" val="316269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dirty="0">
                <a:effectLst/>
                <a:latin typeface="Arial" panose="020B0604020202020204" pitchFamily="34" charset="0"/>
                <a:ea typeface="Times New Roman" panose="02020603050405020304" pitchFamily="18" charset="0"/>
              </a:rPr>
              <a:t>Nous définirons ce que c’est une analyse de faisabilité</a:t>
            </a:r>
            <a:endParaRPr lang="fr-FR" sz="54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3</a:t>
            </a:fld>
            <a:endParaRPr lang="fr-FR"/>
          </a:p>
        </p:txBody>
      </p:sp>
    </p:spTree>
    <p:extLst>
      <p:ext uri="{BB962C8B-B14F-4D97-AF65-F5344CB8AC3E}">
        <p14:creationId xmlns:p14="http://schemas.microsoft.com/office/powerpoint/2010/main" val="1714981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2800" dirty="0"/>
          </a:p>
          <a:p>
            <a:r>
              <a:rPr lang="fr-FR" sz="2800" dirty="0"/>
              <a:t>Cette analyse permet </a:t>
            </a:r>
            <a:r>
              <a:rPr lang="fr-FR" sz="4000" b="0" i="0" u="none" strike="noStrike" dirty="0">
                <a:effectLst/>
                <a:latin typeface="Palatino Linotype" panose="02040502050505030304" pitchFamily="18" charset="0"/>
              </a:rPr>
              <a:t>de :</a:t>
            </a:r>
          </a:p>
          <a:p>
            <a:endParaRPr lang="fr-FR" sz="4000" b="0" i="0" u="none" strike="noStrike" dirty="0">
              <a:effectLst/>
              <a:latin typeface="Palatino Linotype" panose="02040502050505030304" pitchFamily="18" charset="0"/>
            </a:endParaRPr>
          </a:p>
          <a:p>
            <a:pPr algn="just">
              <a:buFont typeface="Arial" panose="020B0604020202020204" pitchFamily="34" charset="0"/>
              <a:buChar char="•"/>
            </a:pPr>
            <a:r>
              <a:rPr lang="fr-FR" sz="4000" b="0" i="0" dirty="0">
                <a:effectLst/>
                <a:latin typeface="inherit"/>
              </a:rPr>
              <a:t>Gérer efficacement l’organisation du projet en prenant en compte tous ses aspects pour bien allouer les ressources humaines, matérielles et financières nécessaires.</a:t>
            </a:r>
          </a:p>
          <a:p>
            <a:pPr algn="just">
              <a:buFont typeface="Arial" panose="020B0604020202020204" pitchFamily="34" charset="0"/>
              <a:buChar char="•"/>
            </a:pPr>
            <a:endParaRPr lang="fr-FR" sz="4000" b="0" i="0" u="none" kern="1200" dirty="0">
              <a:solidFill>
                <a:schemeClr val="tx1"/>
              </a:solidFill>
              <a:effectLst/>
              <a:latin typeface="inherit"/>
              <a:ea typeface="+mn-ea"/>
              <a:cs typeface="+mn-cs"/>
              <a:hlinkClick r:id="rId3">
                <a:extLst>
                  <a:ext uri="{A12FA001-AC4F-418D-AE19-62706E023703}">
                    <ahyp:hlinkClr xmlns:ahyp="http://schemas.microsoft.com/office/drawing/2018/hyperlinkcolor" val="tx"/>
                  </a:ext>
                </a:extLst>
              </a:hlinkClick>
            </a:endParaRPr>
          </a:p>
          <a:p>
            <a:pPr algn="just">
              <a:buFont typeface="Arial" panose="020B0604020202020204" pitchFamily="34" charset="0"/>
              <a:buChar char="•"/>
            </a:pPr>
            <a:r>
              <a:rPr lang="fr-FR" sz="4000" b="0" i="0" u="none" kern="1200" dirty="0">
                <a:solidFill>
                  <a:schemeClr val="tx1"/>
                </a:solidFill>
                <a:effectLst/>
                <a:latin typeface="inherit"/>
                <a:ea typeface="+mn-ea"/>
                <a:cs typeface="+mn-cs"/>
                <a:hlinkClick r:id="rId3">
                  <a:extLst>
                    <a:ext uri="{A12FA001-AC4F-418D-AE19-62706E023703}">
                      <ahyp:hlinkClr xmlns:ahyp="http://schemas.microsoft.com/office/drawing/2018/hyperlinkcolor" val="tx"/>
                    </a:ext>
                  </a:extLst>
                </a:hlinkClick>
              </a:rPr>
              <a:t>Prévenir tous les risques d’échec du projet</a:t>
            </a:r>
            <a:r>
              <a:rPr lang="fr-FR" sz="4000" b="0" i="0" u="none" kern="1200" dirty="0">
                <a:solidFill>
                  <a:schemeClr val="tx1"/>
                </a:solidFill>
                <a:effectLst/>
                <a:latin typeface="inherit"/>
                <a:ea typeface="+mn-ea"/>
                <a:cs typeface="+mn-cs"/>
              </a:rPr>
              <a:t> et contribuer à transformer toutes les opportunités en forces motrices pour mener le projet à sa réussite </a:t>
            </a:r>
          </a:p>
          <a:p>
            <a:pPr algn="just">
              <a:buFont typeface="Arial" panose="020B0604020202020204" pitchFamily="34" charset="0"/>
              <a:buChar char="•"/>
            </a:pPr>
            <a:endParaRPr lang="fr-FR" sz="4000" b="0" i="0" u="none" kern="1200" dirty="0">
              <a:solidFill>
                <a:schemeClr val="tx1"/>
              </a:solidFill>
              <a:effectLst/>
              <a:latin typeface="inherit"/>
              <a:ea typeface="+mn-ea"/>
              <a:cs typeface="+mn-cs"/>
            </a:endParaRPr>
          </a:p>
          <a:p>
            <a:pPr algn="just">
              <a:buFont typeface="Arial" panose="020B0604020202020204" pitchFamily="34" charset="0"/>
              <a:buChar char="•"/>
            </a:pPr>
            <a:r>
              <a:rPr lang="fr-FR" sz="4000" b="0" i="0" u="none" kern="1200" dirty="0">
                <a:solidFill>
                  <a:schemeClr val="tx1"/>
                </a:solidFill>
                <a:effectLst/>
                <a:latin typeface="inherit"/>
                <a:ea typeface="+mn-ea"/>
                <a:cs typeface="+mn-cs"/>
              </a:rPr>
              <a:t>Avoir une </a:t>
            </a:r>
            <a:r>
              <a:rPr lang="fr-FR" sz="4000" b="0" i="0" u="none" kern="1200" dirty="0">
                <a:solidFill>
                  <a:schemeClr val="tx1"/>
                </a:solidFill>
                <a:effectLst/>
                <a:latin typeface="inherit"/>
                <a:ea typeface="+mn-ea"/>
                <a:cs typeface="+mn-cs"/>
                <a:hlinkClick r:id="rId4">
                  <a:extLst>
                    <a:ext uri="{A12FA001-AC4F-418D-AE19-62706E023703}">
                      <ahyp:hlinkClr xmlns:ahyp="http://schemas.microsoft.com/office/drawing/2018/hyperlinkcolor" val="tx"/>
                    </a:ext>
                  </a:extLst>
                </a:hlinkClick>
              </a:rPr>
              <a:t>cartographie de risques exhaustive</a:t>
            </a:r>
            <a:r>
              <a:rPr lang="fr-FR" sz="4000" b="0" i="0" u="none" kern="1200" dirty="0">
                <a:solidFill>
                  <a:schemeClr val="tx1"/>
                </a:solidFill>
                <a:effectLst/>
                <a:latin typeface="inherit"/>
                <a:ea typeface="+mn-ea"/>
                <a:cs typeface="+mn-cs"/>
              </a:rPr>
              <a:t>, sans omettre des éléments clés de l’environnement et du contexte du projet </a:t>
            </a:r>
          </a:p>
          <a:p>
            <a:pPr algn="just">
              <a:buFont typeface="Arial" panose="020B0604020202020204" pitchFamily="34" charset="0"/>
              <a:buChar char="•"/>
            </a:pPr>
            <a:endParaRPr lang="fr-FR" sz="4000" b="0" i="0" u="none" kern="1200" dirty="0">
              <a:solidFill>
                <a:schemeClr val="tx1"/>
              </a:solidFill>
              <a:effectLst/>
              <a:latin typeface="inherit"/>
              <a:ea typeface="+mn-ea"/>
              <a:cs typeface="+mn-cs"/>
            </a:endParaRPr>
          </a:p>
          <a:p>
            <a:pPr algn="just">
              <a:buFont typeface="Arial" panose="020B0604020202020204" pitchFamily="34" charset="0"/>
              <a:buChar char="•"/>
            </a:pPr>
            <a:r>
              <a:rPr lang="fr-FR" sz="4000" b="0" i="0" u="none" kern="1200" dirty="0">
                <a:solidFill>
                  <a:schemeClr val="tx1"/>
                </a:solidFill>
                <a:effectLst/>
                <a:latin typeface="inherit"/>
                <a:ea typeface="+mn-ea"/>
                <a:cs typeface="+mn-cs"/>
              </a:rPr>
              <a:t>Préparer la </a:t>
            </a:r>
            <a:r>
              <a:rPr lang="fr-FR" sz="4000" b="0" i="0" u="none" kern="1200" dirty="0">
                <a:solidFill>
                  <a:schemeClr val="tx1"/>
                </a:solidFill>
                <a:effectLst/>
                <a:latin typeface="inherit"/>
                <a:ea typeface="+mn-ea"/>
                <a:cs typeface="+mn-cs"/>
                <a:hlinkClick r:id="rId5">
                  <a:extLst>
                    <a:ext uri="{A12FA001-AC4F-418D-AE19-62706E023703}">
                      <ahyp:hlinkClr xmlns:ahyp="http://schemas.microsoft.com/office/drawing/2018/hyperlinkcolor" val="tx"/>
                    </a:ext>
                  </a:extLst>
                </a:hlinkClick>
              </a:rPr>
              <a:t>phase de gestion de changement</a:t>
            </a:r>
            <a:r>
              <a:rPr lang="fr-FR" sz="4000" b="0" i="0" u="none" kern="1200" dirty="0">
                <a:solidFill>
                  <a:schemeClr val="tx1"/>
                </a:solidFill>
                <a:effectLst/>
                <a:latin typeface="inherit"/>
                <a:ea typeface="+mn-ea"/>
                <a:cs typeface="+mn-cs"/>
              </a:rPr>
              <a:t> à l’issue du projet. C’est d’ailleurs l’un des buts ultimes de l’analyse. Il faut s’assurer que les produits générés par le projet seront bien adoptés par les utilisateurs ou consommateurs finaux</a:t>
            </a:r>
          </a:p>
          <a:p>
            <a:endParaRPr lang="fr-FR" sz="2800" dirty="0"/>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30</a:t>
            </a:fld>
            <a:endParaRPr lang="fr-FR"/>
          </a:p>
        </p:txBody>
      </p:sp>
    </p:spTree>
    <p:extLst>
      <p:ext uri="{BB962C8B-B14F-4D97-AF65-F5344CB8AC3E}">
        <p14:creationId xmlns:p14="http://schemas.microsoft.com/office/powerpoint/2010/main" val="2745163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4000" dirty="0"/>
              <a:t>Prenons un exemple </a:t>
            </a:r>
          </a:p>
          <a:p>
            <a:endParaRPr lang="fr-FR" sz="4000" dirty="0"/>
          </a:p>
          <a:p>
            <a:r>
              <a:rPr lang="fr-FR" sz="5400" dirty="0"/>
              <a:t>Une fois l’étude de faisabilité complétée, nous passons à l’analyse d’impact pour anticiper les effets du projet sur son environnement.</a:t>
            </a:r>
          </a:p>
          <a:p>
            <a:endParaRPr lang="fr-FR" sz="5400" dirty="0"/>
          </a:p>
          <a:p>
            <a:r>
              <a:rPr lang="fr-FR" sz="5400" b="1" dirty="0"/>
              <a:t>La première étape consiste à préparer l’étude</a:t>
            </a:r>
            <a:br>
              <a:rPr lang="fr-FR" sz="5400" dirty="0"/>
            </a:br>
            <a:r>
              <a:rPr lang="fr-FR" sz="5400" dirty="0"/>
              <a:t>Nous rassemblons toutes les informations relatives à l’ouverture du restaurant : concept, emplacement, et ressources nécessaires. </a:t>
            </a:r>
          </a:p>
          <a:p>
            <a:endParaRPr lang="fr-FR" sz="5400" b="1" dirty="0"/>
          </a:p>
          <a:p>
            <a:r>
              <a:rPr lang="fr-FR" sz="5400" b="1" dirty="0"/>
              <a:t>En deuxième étape, on réalise une analyse SWOT</a:t>
            </a:r>
            <a:r>
              <a:rPr lang="fr-FR" sz="5400" b="0" dirty="0"/>
              <a:t>. </a:t>
            </a:r>
          </a:p>
          <a:p>
            <a:r>
              <a:rPr lang="fr-FR" sz="5400" b="0" dirty="0"/>
              <a:t>Sur le plan environnemental, l'utilisation d'emballages écologiques est une opportunité, mais à surveiller pour l'empreinte carbone. </a:t>
            </a:r>
          </a:p>
          <a:p>
            <a:r>
              <a:rPr lang="fr-FR" sz="5400" b="0" dirty="0"/>
              <a:t>Sur le plan économique, la création d'emplois locaux est une opportunité majeure. </a:t>
            </a:r>
          </a:p>
          <a:p>
            <a:r>
              <a:rPr lang="fr-FR" sz="5400" b="0" dirty="0"/>
              <a:t>Côté social, le bruit et la circulation sont des menaces potentielles à anticiper. </a:t>
            </a:r>
          </a:p>
          <a:p>
            <a:r>
              <a:rPr lang="fr-FR" sz="5400" b="0" dirty="0"/>
              <a:t>Enfin, du côté logistique, les interruptions d'approvisionnement bio sont une faiblesse à surveiller.</a:t>
            </a:r>
          </a:p>
          <a:p>
            <a:endParaRPr lang="fr-FR" sz="5400" b="1" dirty="0"/>
          </a:p>
          <a:p>
            <a:r>
              <a:rPr lang="fr-FR" sz="9600" b="1" dirty="0"/>
              <a:t>En 3e étape</a:t>
            </a:r>
            <a:r>
              <a:rPr lang="fr-FR" sz="9600" dirty="0"/>
              <a:t>, </a:t>
            </a:r>
          </a:p>
          <a:p>
            <a:r>
              <a:rPr lang="fr-FR" sz="9600" dirty="0"/>
              <a:t>nous compilons les évaluations d'impact et classons les priorités. </a:t>
            </a:r>
          </a:p>
          <a:p>
            <a:r>
              <a:rPr lang="fr-FR" sz="9600" dirty="0"/>
              <a:t>Il s'agit de maximiser les opportunités, comme la création d'emplois, </a:t>
            </a:r>
          </a:p>
          <a:p>
            <a:r>
              <a:rPr lang="fr-FR" sz="9600" dirty="0"/>
              <a:t>tout en atténuant les menaces, telles que les nuisances pour le voisinage.</a:t>
            </a:r>
          </a:p>
          <a:p>
            <a:endParaRPr lang="fr-FR" sz="9600" dirty="0"/>
          </a:p>
          <a:p>
            <a:r>
              <a:rPr lang="fr-FR" sz="9600" b="1" dirty="0"/>
              <a:t>En 4e étape</a:t>
            </a:r>
            <a:r>
              <a:rPr lang="fr-FR" sz="9600" dirty="0"/>
              <a:t>, </a:t>
            </a:r>
          </a:p>
          <a:p>
            <a:r>
              <a:rPr lang="fr-FR" sz="9600" dirty="0"/>
              <a:t>nous définissons les mesures de contrôle pour réduire les impacts négatifs. </a:t>
            </a:r>
          </a:p>
          <a:p>
            <a:r>
              <a:rPr lang="fr-FR" sz="9600" dirty="0"/>
              <a:t>Cela inclut l'utilisation de circuits courts pour les produits bio </a:t>
            </a:r>
          </a:p>
          <a:p>
            <a:r>
              <a:rPr lang="fr-FR" sz="9600" dirty="0"/>
              <a:t>et la mise en place de solutions d'insonorisation pour limiter les nuisances sonores.</a:t>
            </a:r>
          </a:p>
          <a:p>
            <a:endParaRPr lang="fr-FR" sz="9600" dirty="0"/>
          </a:p>
          <a:p>
            <a:r>
              <a:rPr lang="fr-FR" sz="9600" b="1" dirty="0"/>
              <a:t>Enfin, en 5e étape</a:t>
            </a:r>
            <a:r>
              <a:rPr lang="fr-FR" sz="9600" dirty="0"/>
              <a:t>, </a:t>
            </a:r>
          </a:p>
          <a:p>
            <a:endParaRPr lang="fr-FR" sz="9600" dirty="0"/>
          </a:p>
          <a:p>
            <a:r>
              <a:rPr lang="fr-FR" sz="9600" dirty="0"/>
              <a:t>nous intégrons les impacts dans la gestion du projet. Des indicateurs, tels que la satisfaction des voisins et la stabilité des approvisionnements, seront suivis tout au long de la vie du projet pour garantir son succès.</a:t>
            </a:r>
          </a:p>
          <a:p>
            <a:endParaRPr lang="fr-FR" sz="4000" dirty="0"/>
          </a:p>
          <a:p>
            <a:endParaRPr lang="fr-FR" sz="4000" dirty="0"/>
          </a:p>
          <a:p>
            <a:endParaRPr lang="fr-FR" sz="4000" dirty="0"/>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31</a:t>
            </a:fld>
            <a:endParaRPr lang="fr-FR"/>
          </a:p>
        </p:txBody>
      </p:sp>
    </p:spTree>
    <p:extLst>
      <p:ext uri="{BB962C8B-B14F-4D97-AF65-F5344CB8AC3E}">
        <p14:creationId xmlns:p14="http://schemas.microsoft.com/office/powerpoint/2010/main" val="3649998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spcBef>
                <a:spcPts val="0"/>
              </a:spcBef>
              <a:spcAft>
                <a:spcPts val="0"/>
              </a:spcAft>
            </a:pPr>
            <a:r>
              <a:rPr lang="fr-FR" sz="1800" b="0" i="0" u="none" strike="noStrike" dirty="0">
                <a:solidFill>
                  <a:srgbClr val="000000"/>
                </a:solidFill>
                <a:effectLst/>
                <a:latin typeface="Palatino Linotype" panose="02040502050505030304" pitchFamily="18" charset="0"/>
              </a:rPr>
              <a:t>Si vous souhaitez gagnez en efficacité dans la réalisation de vos projets</a:t>
            </a:r>
            <a:endParaRPr lang="fr-FR" sz="2800" b="0" dirty="0">
              <a:effectLst/>
            </a:endParaRPr>
          </a:p>
          <a:p>
            <a:pPr rtl="0">
              <a:spcBef>
                <a:spcPts val="0"/>
              </a:spcBef>
              <a:spcAft>
                <a:spcPts val="0"/>
              </a:spcAft>
            </a:pPr>
            <a:r>
              <a:rPr lang="fr-FR" sz="1800" b="0" i="0" u="none" strike="noStrike" dirty="0">
                <a:solidFill>
                  <a:srgbClr val="000000"/>
                </a:solidFill>
                <a:effectLst/>
                <a:latin typeface="Palatino Linotype" panose="02040502050505030304" pitchFamily="18" charset="0"/>
              </a:rPr>
              <a:t>Et </a:t>
            </a:r>
            <a:r>
              <a:rPr lang="fr-FR" sz="1800" b="0" i="0" u="none" strike="noStrike" dirty="0">
                <a:solidFill>
                  <a:srgbClr val="0C1115"/>
                </a:solidFill>
                <a:effectLst/>
                <a:latin typeface="Palatino Linotype" panose="02040502050505030304" pitchFamily="18" charset="0"/>
              </a:rPr>
              <a:t>gagner du temps en utilisant </a:t>
            </a:r>
            <a:r>
              <a:rPr lang="fr-FR" sz="1800" b="0" i="0" u="none" strike="noStrike" dirty="0">
                <a:solidFill>
                  <a:srgbClr val="000000"/>
                </a:solidFill>
                <a:effectLst/>
                <a:latin typeface="Palatino Linotype" panose="02040502050505030304" pitchFamily="18" charset="0"/>
              </a:rPr>
              <a:t>des templates de gestion de projet prêts à l'emploi</a:t>
            </a:r>
            <a:endParaRPr lang="fr-FR" sz="2800" b="0" dirty="0">
              <a:effectLst/>
            </a:endParaRPr>
          </a:p>
          <a:p>
            <a:pPr rtl="0">
              <a:spcBef>
                <a:spcPts val="0"/>
              </a:spcBef>
              <a:spcAft>
                <a:spcPts val="0"/>
              </a:spcAft>
            </a:pPr>
            <a:br>
              <a:rPr lang="fr-FR" sz="1800" b="0" i="0" u="none" strike="noStrike" dirty="0">
                <a:solidFill>
                  <a:srgbClr val="000000"/>
                </a:solidFill>
                <a:effectLst/>
                <a:latin typeface="Calibri" panose="020F0502020204030204" pitchFamily="34" charset="0"/>
              </a:rPr>
            </a:br>
            <a:r>
              <a:rPr lang="fr-FR" sz="1800" b="0" i="0" u="none" strike="noStrike" dirty="0">
                <a:solidFill>
                  <a:srgbClr val="000000"/>
                </a:solidFill>
                <a:effectLst/>
                <a:latin typeface="Arimo"/>
              </a:rPr>
              <a:t>Ce Kit du Chef de Projet est fait pour vous !</a:t>
            </a:r>
            <a:endParaRPr lang="fr-FR" sz="2800" b="0" dirty="0">
              <a:effectLst/>
            </a:endParaRPr>
          </a:p>
          <a:p>
            <a:pPr rtl="0">
              <a:spcBef>
                <a:spcPts val="800"/>
              </a:spcBef>
              <a:spcAft>
                <a:spcPts val="0"/>
              </a:spcAft>
            </a:pPr>
            <a:br>
              <a:rPr lang="fr-FR" sz="1800" b="0" i="0" u="none" strike="noStrike" dirty="0">
                <a:solidFill>
                  <a:srgbClr val="000000"/>
                </a:solidFill>
                <a:effectLst/>
                <a:latin typeface="Calibri" panose="020F0502020204030204" pitchFamily="34" charset="0"/>
              </a:rPr>
            </a:br>
            <a:r>
              <a:rPr lang="fr-FR" sz="1800" b="0" i="0" u="none" strike="noStrike" dirty="0">
                <a:solidFill>
                  <a:srgbClr val="000000"/>
                </a:solidFill>
                <a:effectLst/>
                <a:latin typeface="Arimo"/>
              </a:rPr>
              <a:t>Il vous aidera à : </a:t>
            </a:r>
            <a:endParaRPr lang="fr-FR" sz="2800" b="0" dirty="0">
              <a:effectLst/>
            </a:endParaRP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Palatino Linotype" panose="02040502050505030304" pitchFamily="18" charset="0"/>
              </a:rPr>
              <a:t>Piloter vos projets en suivant une méthodologie structurée</a:t>
            </a:r>
            <a:endParaRPr lang="fr-FR"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Palatino Linotype" panose="02040502050505030304" pitchFamily="18" charset="0"/>
              </a:rPr>
              <a:t>Accélérer la réalisation de votre projet en utilisant les bons livrables au bon moment</a:t>
            </a:r>
            <a:endParaRPr lang="fr-FR"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fr-FR" sz="1800" b="0" i="0" u="none" strike="noStrike" dirty="0">
                <a:solidFill>
                  <a:srgbClr val="000000"/>
                </a:solidFill>
                <a:effectLst/>
                <a:latin typeface="Palatino Linotype" panose="02040502050505030304" pitchFamily="18" charset="0"/>
              </a:rPr>
              <a:t>Bénéficier de mises à jour gratuites et à vie</a:t>
            </a:r>
            <a:endParaRPr lang="fr-FR" sz="1800" b="0" i="0" u="none" strike="noStrike" dirty="0">
              <a:solidFill>
                <a:srgbClr val="000000"/>
              </a:solidFill>
              <a:effectLst/>
              <a:latin typeface="Arial" panose="020B0604020202020204" pitchFamily="34" charset="0"/>
            </a:endParaRPr>
          </a:p>
          <a:p>
            <a:pPr rtl="0">
              <a:spcBef>
                <a:spcPts val="0"/>
              </a:spcBef>
              <a:spcAft>
                <a:spcPts val="0"/>
              </a:spcAft>
            </a:pPr>
            <a:br>
              <a:rPr lang="fr-FR" sz="1800" b="0" i="0" u="none" strike="noStrike" dirty="0">
                <a:solidFill>
                  <a:srgbClr val="000000"/>
                </a:solidFill>
                <a:effectLst/>
                <a:latin typeface="Palatino Linotype" panose="02040502050505030304" pitchFamily="18" charset="0"/>
              </a:rPr>
            </a:br>
            <a:r>
              <a:rPr lang="fr-FR" sz="1800" b="0" i="0" u="none" strike="noStrike" dirty="0">
                <a:solidFill>
                  <a:srgbClr val="000000"/>
                </a:solidFill>
                <a:effectLst/>
                <a:latin typeface="Arimo"/>
              </a:rPr>
              <a:t>Consultez le lien pour découvrir le contenu du Kit du Chef de Projet</a:t>
            </a:r>
            <a:endParaRPr lang="fr-FR" sz="2800" b="0" dirty="0">
              <a:effectLst/>
            </a:endParaRPr>
          </a:p>
          <a:p>
            <a:pPr rtl="0">
              <a:spcBef>
                <a:spcPts val="1600"/>
              </a:spcBef>
              <a:spcAft>
                <a:spcPts val="0"/>
              </a:spcAft>
            </a:pPr>
            <a:br>
              <a:rPr lang="fr-FR" sz="1800" b="0" i="0" u="none" strike="noStrike" dirty="0">
                <a:solidFill>
                  <a:srgbClr val="000000"/>
                </a:solidFill>
                <a:effectLst/>
                <a:latin typeface="Calibri" panose="020F0502020204030204" pitchFamily="34" charset="0"/>
              </a:rPr>
            </a:br>
            <a:r>
              <a:rPr lang="fr-FR" sz="1800" b="0" i="0" u="none" strike="noStrike" dirty="0">
                <a:solidFill>
                  <a:srgbClr val="000000"/>
                </a:solidFill>
                <a:effectLst/>
                <a:latin typeface="Arimo"/>
              </a:rPr>
              <a:t>F</a:t>
            </a:r>
            <a:r>
              <a:rPr lang="fr-FR" sz="1800" b="0" i="0" u="none" strike="noStrike" dirty="0">
                <a:solidFill>
                  <a:srgbClr val="000000"/>
                </a:solidFill>
                <a:effectLst/>
                <a:latin typeface="Calibri" panose="020F0502020204030204" pitchFamily="34" charset="0"/>
              </a:rPr>
              <a:t>aites part de vos commentaires, questions, ou partage de leçons apprises par vos propres expériences.</a:t>
            </a:r>
            <a:endParaRPr lang="fr-FR" sz="2800" b="0" dirty="0">
              <a:effectLst/>
            </a:endParaRPr>
          </a:p>
          <a:p>
            <a:pPr rtl="0">
              <a:spcBef>
                <a:spcPts val="0"/>
              </a:spcBef>
              <a:spcAft>
                <a:spcPts val="0"/>
              </a:spcAft>
            </a:pPr>
            <a:br>
              <a:rPr lang="fr-FR" sz="1800" b="0" i="0" u="none" strike="noStrike" dirty="0">
                <a:solidFill>
                  <a:srgbClr val="000000"/>
                </a:solidFill>
                <a:effectLst/>
                <a:latin typeface="Calibri" panose="020F0502020204030204" pitchFamily="34" charset="0"/>
              </a:rPr>
            </a:br>
            <a:r>
              <a:rPr lang="fr-FR" sz="1800" b="0" i="0" u="none" strike="noStrike" dirty="0">
                <a:solidFill>
                  <a:srgbClr val="000000"/>
                </a:solidFill>
                <a:effectLst/>
                <a:latin typeface="Calibri" panose="020F0502020204030204" pitchFamily="34" charset="0"/>
              </a:rPr>
              <a:t>Consultez plus d’articles sur notre blog </a:t>
            </a:r>
            <a:r>
              <a:rPr lang="fr-FR" sz="1800" b="1" i="0" u="none" strike="noStrike" dirty="0">
                <a:solidFill>
                  <a:srgbClr val="000000"/>
                </a:solidFill>
                <a:effectLst/>
                <a:latin typeface="Calibri" panose="020F0502020204030204" pitchFamily="34" charset="0"/>
              </a:rPr>
              <a:t>(blog-gestion-de-projet.com/) pour apprendre et progresser en management de projet. </a:t>
            </a:r>
            <a:endParaRPr lang="fr-FR" sz="2800" b="0" dirty="0">
              <a:effectLst/>
            </a:endParaRPr>
          </a:p>
          <a:p>
            <a:pPr rtl="0">
              <a:spcBef>
                <a:spcPts val="0"/>
              </a:spcBef>
              <a:spcAft>
                <a:spcPts val="0"/>
              </a:spcAft>
            </a:pPr>
            <a:br>
              <a:rPr lang="fr-FR" sz="1800" b="0" i="0" u="none" strike="noStrike" dirty="0">
                <a:solidFill>
                  <a:srgbClr val="000000"/>
                </a:solidFill>
                <a:effectLst/>
                <a:latin typeface="Calibri" panose="020F0502020204030204" pitchFamily="34" charset="0"/>
              </a:rPr>
            </a:br>
            <a:br>
              <a:rPr lang="fr-FR" sz="1800" b="0" i="0" u="none" strike="noStrike" dirty="0">
                <a:solidFill>
                  <a:srgbClr val="000000"/>
                </a:solidFill>
                <a:effectLst/>
                <a:latin typeface="Calibri" panose="020F0502020204030204" pitchFamily="34" charset="0"/>
              </a:rPr>
            </a:br>
            <a:br>
              <a:rPr lang="fr-FR" sz="1800" b="0" i="0" u="none" strike="noStrike" dirty="0">
                <a:solidFill>
                  <a:srgbClr val="000000"/>
                </a:solidFill>
                <a:effectLst/>
                <a:latin typeface="Calibri" panose="020F0502020204030204" pitchFamily="34" charset="0"/>
              </a:rPr>
            </a:br>
            <a:endParaRPr lang="fr-FR" sz="2800" b="0" dirty="0">
              <a:effectLst/>
            </a:endParaRPr>
          </a:p>
          <a:p>
            <a:pPr rtl="0">
              <a:spcBef>
                <a:spcPts val="0"/>
              </a:spcBef>
              <a:spcAft>
                <a:spcPts val="0"/>
              </a:spcAft>
            </a:pPr>
            <a:br>
              <a:rPr lang="fr-FR" sz="1800" b="0" i="0" u="none" strike="noStrike" dirty="0">
                <a:solidFill>
                  <a:srgbClr val="000000"/>
                </a:solidFill>
                <a:effectLst/>
                <a:latin typeface="Calibri" panose="020F0502020204030204" pitchFamily="34" charset="0"/>
              </a:rPr>
            </a:br>
            <a:br>
              <a:rPr lang="fr-FR" sz="1800" b="0" i="0" u="none" strike="noStrike" dirty="0">
                <a:solidFill>
                  <a:srgbClr val="000000"/>
                </a:solidFill>
                <a:effectLst/>
                <a:latin typeface="Calibri" panose="020F0502020204030204" pitchFamily="34" charset="0"/>
              </a:rPr>
            </a:br>
            <a:endParaRPr lang="fr-FR" sz="2800" b="0" dirty="0">
              <a:effectLst/>
            </a:endParaRPr>
          </a:p>
          <a:p>
            <a:br>
              <a:rPr lang="fr-FR" sz="2800" dirty="0"/>
            </a:b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32</a:t>
            </a:fld>
            <a:endParaRPr lang="fr-FR"/>
          </a:p>
        </p:txBody>
      </p:sp>
    </p:spTree>
    <p:extLst>
      <p:ext uri="{BB962C8B-B14F-4D97-AF65-F5344CB8AC3E}">
        <p14:creationId xmlns:p14="http://schemas.microsoft.com/office/powerpoint/2010/main" val="105569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dirty="0">
                <a:effectLst/>
                <a:latin typeface="Arial" panose="020B0604020202020204" pitchFamily="34" charset="0"/>
                <a:ea typeface="Times New Roman" panose="02020603050405020304" pitchFamily="18" charset="0"/>
              </a:rPr>
              <a:t>et comment l’élaborer en 8 étapes clés pour vérifier la viabilité de votre projet.</a:t>
            </a:r>
            <a:endParaRPr lang="fr-FR" sz="54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4</a:t>
            </a:fld>
            <a:endParaRPr lang="fr-FR"/>
          </a:p>
        </p:txBody>
      </p:sp>
    </p:spTree>
    <p:extLst>
      <p:ext uri="{BB962C8B-B14F-4D97-AF65-F5344CB8AC3E}">
        <p14:creationId xmlns:p14="http://schemas.microsoft.com/office/powerpoint/2010/main" val="2828698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5400" dirty="0">
                <a:effectLst/>
                <a:latin typeface="Arial" panose="020B0604020202020204" pitchFamily="34" charset="0"/>
                <a:ea typeface="Times New Roman" panose="02020603050405020304" pitchFamily="18" charset="0"/>
              </a:rPr>
              <a:t>Je vous montrerai également comment utiliser une matrice de faisabilité (</a:t>
            </a:r>
            <a:r>
              <a:rPr lang="fr-FR" sz="5400" u="sng" dirty="0">
                <a:effectLst/>
                <a:latin typeface="Arial" panose="020B0604020202020204" pitchFamily="34" charset="0"/>
                <a:ea typeface="Times New Roman" panose="02020603050405020304" pitchFamily="18" charset="0"/>
              </a:rPr>
              <a:t>afficher </a:t>
            </a:r>
            <a:r>
              <a:rPr lang="fr-FR" sz="5400" u="sng" dirty="0" err="1">
                <a:effectLst/>
                <a:latin typeface="Arial" panose="020B0604020202020204" pitchFamily="34" charset="0"/>
                <a:ea typeface="Times New Roman" panose="02020603050405020304" pitchFamily="18" charset="0"/>
              </a:rPr>
              <a:t>bonhome</a:t>
            </a:r>
            <a:r>
              <a:rPr lang="fr-FR" sz="5400" u="sng" dirty="0">
                <a:effectLst/>
                <a:latin typeface="Arial" panose="020B0604020202020204" pitchFamily="34" charset="0"/>
                <a:ea typeface="Times New Roman" panose="02020603050405020304" pitchFamily="18" charset="0"/>
              </a:rPr>
              <a:t> et montrer le template de la matrice</a:t>
            </a:r>
            <a:r>
              <a:rPr lang="fr-FR" sz="5400" dirty="0">
                <a:effectLst/>
                <a:latin typeface="Arial" panose="020B0604020202020204" pitchFamily="34" charset="0"/>
                <a:ea typeface="Times New Roman" panose="02020603050405020304" pitchFamily="18" charset="0"/>
              </a:rPr>
              <a:t>)</a:t>
            </a:r>
          </a:p>
          <a:p>
            <a:r>
              <a:rPr lang="fr-FR" sz="7200" dirty="0"/>
              <a:t>qui permet d'évaluer (</a:t>
            </a:r>
            <a:r>
              <a:rPr lang="fr-FR" sz="7200" u="sng" dirty="0"/>
              <a:t>animer la loupe sur le template avec scroll vers le bas du template + loupe</a:t>
            </a:r>
            <a:r>
              <a:rPr lang="fr-FR" sz="7200" dirty="0"/>
              <a:t>) les aspects de l’étude à l'aide de critères pondérés, </a:t>
            </a:r>
          </a:p>
          <a:p>
            <a:r>
              <a:rPr lang="fr-FR" sz="7200" dirty="0"/>
              <a:t>pour vous aider à décider du lancement d’un projet (</a:t>
            </a:r>
            <a:r>
              <a:rPr lang="fr-FR" sz="7200" u="sng" dirty="0"/>
              <a:t>afficher icone verte</a:t>
            </a:r>
            <a:r>
              <a:rPr lang="fr-FR" sz="7200" dirty="0"/>
              <a:t>).</a:t>
            </a:r>
            <a:endParaRPr lang="fr-FR" sz="54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5</a:t>
            </a:fld>
            <a:endParaRPr lang="fr-FR"/>
          </a:p>
        </p:txBody>
      </p:sp>
    </p:spTree>
    <p:extLst>
      <p:ext uri="{BB962C8B-B14F-4D97-AF65-F5344CB8AC3E}">
        <p14:creationId xmlns:p14="http://schemas.microsoft.com/office/powerpoint/2010/main" val="80503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lvl="0" indent="0">
              <a:lnSpc>
                <a:spcPct val="107000"/>
              </a:lnSpc>
              <a:spcAft>
                <a:spcPts val="800"/>
              </a:spcAft>
              <a:buFont typeface="+mj-lt"/>
              <a:buNone/>
              <a:tabLst>
                <a:tab pos="457200" algn="l"/>
              </a:tabLst>
            </a:pPr>
            <a:r>
              <a:rPr lang="fr-FR" sz="5400" kern="0" dirty="0">
                <a:effectLst/>
                <a:latin typeface="Arial" panose="020B0604020202020204" pitchFamily="34" charset="0"/>
                <a:ea typeface="Times New Roman" panose="02020603050405020304" pitchFamily="18" charset="0"/>
                <a:cs typeface="Times New Roman" panose="02020603050405020304" pitchFamily="18" charset="0"/>
              </a:rPr>
              <a:t>Et enfin, nous verrons comment compléter cette étude avec une analyse d'impact</a:t>
            </a:r>
            <a:endParaRPr lang="fr-FR"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6</a:t>
            </a:fld>
            <a:endParaRPr lang="fr-FR"/>
          </a:p>
        </p:txBody>
      </p:sp>
    </p:spTree>
    <p:extLst>
      <p:ext uri="{BB962C8B-B14F-4D97-AF65-F5344CB8AC3E}">
        <p14:creationId xmlns:p14="http://schemas.microsoft.com/office/powerpoint/2010/main" val="58157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Avant de commencer, assurez-vous de vous abonner à notre chaîne pour ne rien manquer de nos prochaines vidéos sur la gestion de projet. Et si vous cherchez des outils pratiques,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7</a:t>
            </a:fld>
            <a:endParaRPr lang="fr-FR"/>
          </a:p>
        </p:txBody>
      </p:sp>
    </p:spTree>
    <p:extLst>
      <p:ext uri="{BB962C8B-B14F-4D97-AF65-F5344CB8AC3E}">
        <p14:creationId xmlns:p14="http://schemas.microsoft.com/office/powerpoint/2010/main" val="3134992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téléchargez des modèles de matrice de faisabilité et d’analyse d’impact dans les liens en description !</a:t>
            </a:r>
          </a:p>
          <a:p>
            <a:pPr>
              <a:lnSpc>
                <a:spcPct val="107000"/>
              </a:lnSpc>
              <a:spcAft>
                <a:spcPts val="800"/>
              </a:spcAft>
            </a:pPr>
            <a:endParaRPr lang="fr-FR" sz="1800" kern="1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1800" kern="100" dirty="0">
                <a:effectLst/>
                <a:latin typeface="Arial" panose="020B0604020202020204" pitchFamily="34" charset="0"/>
                <a:ea typeface="Calibri" panose="020F0502020204030204" pitchFamily="34" charset="0"/>
                <a:cs typeface="Times New Roman" panose="02020603050405020304" pitchFamily="18" charset="0"/>
              </a:rPr>
              <a:t>(Pour les deux affichages, screen </a:t>
            </a:r>
            <a:r>
              <a:rPr lang="fr-FR" sz="1800" kern="100" dirty="0" err="1">
                <a:effectLst/>
                <a:latin typeface="Arial" panose="020B0604020202020204" pitchFamily="34" charset="0"/>
                <a:ea typeface="Calibri" panose="020F0502020204030204" pitchFamily="34" charset="0"/>
                <a:cs typeface="Times New Roman" panose="02020603050405020304" pitchFamily="18" charset="0"/>
              </a:rPr>
              <a:t>recording</a:t>
            </a:r>
            <a:r>
              <a:rPr lang="fr-FR" sz="1800" kern="100" dirty="0">
                <a:effectLst/>
                <a:latin typeface="Arial" panose="020B0604020202020204" pitchFamily="34" charset="0"/>
                <a:ea typeface="Calibri" panose="020F0502020204030204" pitchFamily="34" charset="0"/>
                <a:cs typeface="Times New Roman" panose="02020603050405020304" pitchFamily="18" charset="0"/>
              </a:rPr>
              <a:t> des articles dédiés et scroller pour montrer où le template peut être téléchargé, en utilisant les flèches interactives)</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8</a:t>
            </a:fld>
            <a:endParaRPr lang="fr-FR"/>
          </a:p>
        </p:txBody>
      </p:sp>
    </p:spTree>
    <p:extLst>
      <p:ext uri="{BB962C8B-B14F-4D97-AF65-F5344CB8AC3E}">
        <p14:creationId xmlns:p14="http://schemas.microsoft.com/office/powerpoint/2010/main" val="339366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effectLst/>
                <a:latin typeface="Arial" panose="020B0604020202020204" pitchFamily="34" charset="0"/>
                <a:ea typeface="Times New Roman" panose="02020603050405020304" pitchFamily="18" charset="0"/>
              </a:rPr>
              <a:t>Voici le sommaire de la vidéo</a:t>
            </a:r>
            <a:endParaRPr lang="fr-FR" sz="1800" dirty="0">
              <a:effectLst/>
              <a:latin typeface="Times New Roman" panose="02020603050405020304" pitchFamily="18" charset="0"/>
              <a:ea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FR" sz="1800" kern="0" dirty="0">
                <a:effectLst/>
                <a:latin typeface="Arial" panose="020B0604020202020204" pitchFamily="34" charset="0"/>
                <a:ea typeface="Times New Roman" panose="02020603050405020304" pitchFamily="18" charset="0"/>
                <a:cs typeface="Times New Roman" panose="02020603050405020304" pitchFamily="18" charset="0"/>
              </a:rPr>
              <a:t>Après avoir définit ce qu’est une étude de faisabilité et souligné son importance </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FR" sz="1800" kern="0" dirty="0">
                <a:effectLst/>
                <a:latin typeface="Arial" panose="020B0604020202020204" pitchFamily="34" charset="0"/>
                <a:ea typeface="Times New Roman" panose="02020603050405020304" pitchFamily="18" charset="0"/>
                <a:cs typeface="Times New Roman" panose="02020603050405020304" pitchFamily="18" charset="0"/>
              </a:rPr>
              <a:t>Nous verrons les composantes principales de l’étude en prenant un exemple</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FR" sz="1800" kern="0" dirty="0">
                <a:effectLst/>
                <a:latin typeface="Arial" panose="020B0604020202020204" pitchFamily="34" charset="0"/>
                <a:ea typeface="Times New Roman" panose="02020603050405020304" pitchFamily="18" charset="0"/>
                <a:cs typeface="Times New Roman" panose="02020603050405020304" pitchFamily="18" charset="0"/>
              </a:rPr>
              <a:t>Puis nous détaillerons les étapes de son élaboration suivant un cas concret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fr-FR" sz="1800" kern="0" dirty="0">
                <a:effectLst/>
                <a:latin typeface="Arial" panose="020B0604020202020204" pitchFamily="34" charset="0"/>
                <a:ea typeface="Times New Roman" panose="02020603050405020304" pitchFamily="18" charset="0"/>
                <a:cs typeface="Times New Roman" panose="02020603050405020304" pitchFamily="18" charset="0"/>
              </a:rPr>
              <a:t>Et enfin, nous verrons comment la compléter avec une analyse d'impact</a:t>
            </a:r>
            <a:endParaRPr lang="fr-F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6229BB4A-940B-438A-84F0-162310830D03}" type="slidenum">
              <a:rPr lang="fr-FR" smtClean="0"/>
              <a:t>9</a:t>
            </a:fld>
            <a:endParaRPr lang="fr-FR"/>
          </a:p>
        </p:txBody>
      </p:sp>
    </p:spTree>
    <p:extLst>
      <p:ext uri="{BB962C8B-B14F-4D97-AF65-F5344CB8AC3E}">
        <p14:creationId xmlns:p14="http://schemas.microsoft.com/office/powerpoint/2010/main" val="25199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8F4C5CA-76E6-4291-8F79-F68594E2669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188CFDC-8CD1-4D8F-9790-19D6E1624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D489AAF-BC20-478A-B457-4499FDF900C3}"/>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C4709A76-B936-4854-9038-0DF9B532A28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735B9C-BEFF-4B67-B3F0-12468ACC586B}"/>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3070115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928F7B-D38C-4076-9A88-2A4863933AF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1D4005C-9387-443A-9615-0E41EB6966E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8004AE-EC27-4A8B-A430-ED1E6CB95110}"/>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B535EFE5-0B81-47DC-B983-615DD7930CA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56142B4-8638-456F-81DB-AF62C0DAF5C2}"/>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2676759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15A9502-19F8-4678-84CD-30D9535B148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F89C337-F167-4C99-82DB-050EA46EE62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E958B9-6D77-452B-A8E9-16732F7ED783}"/>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5337A92A-489B-4FFC-9F50-21C1736097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764A74-20E9-4D02-97EA-8942850E8B85}"/>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4686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54D5CC-A5DE-4503-9855-C8423D4108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057BA04-C985-48DE-829E-41DDC5B16CC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FD79FF6-1E92-4EFF-9E0A-4C88D251747A}"/>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100FB5DC-B0DF-4920-A725-5746A115C3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4C54A7-5383-4CDE-B248-A8F989858202}"/>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3703758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513E51-520A-4281-9814-C86619C16F9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F374D14-2353-49C1-9C00-79A86D884A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2EB984-6FAD-4670-88D6-98ECFC6ECAC2}"/>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3F9C30FB-E847-4AB6-9902-FB6BA1226A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39D5FB9-56C8-425C-9CB8-CC5A902CCAC1}"/>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271332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A9373F-26EA-4CE3-84FE-E0240B21EDE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1529D57-9E49-476E-876A-DE67CA116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FEFB2A3-7C71-402C-A888-7D56E31EBF4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B453142-E446-4127-9CB7-2FFC54A2959A}"/>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3E58A54B-4DE4-457F-A110-8ACF0FB33B9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7799070-CB4A-4348-A919-01399D10CE25}"/>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147262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C1E9D4-D906-4A0E-888F-7319331559DF}"/>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86A16D4-8C83-4626-9025-48ECDC8EF0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C8E021B-E1E2-42A5-8E61-0838208B0D0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7485815-5D69-4CE7-B4F9-511ED5A805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2BADBD-C8A6-4872-92F8-71104EC99E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DE62CC4F-5FCD-467C-88BF-A2A1A49CBC0C}"/>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8" name="Espace réservé du pied de page 7">
            <a:extLst>
              <a:ext uri="{FF2B5EF4-FFF2-40B4-BE49-F238E27FC236}">
                <a16:creationId xmlns:a16="http://schemas.microsoft.com/office/drawing/2014/main" id="{7CBF279F-3897-4EC7-BF43-2108069778C1}"/>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5413D6E-4FCF-4D7F-9A1E-36D27D5FFF54}"/>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278900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7D5832-23FE-48F5-8014-DB9EF0503B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883C2A6-DC5D-4A5C-93D4-4CD88EFB44DC}"/>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4" name="Espace réservé du pied de page 3">
            <a:extLst>
              <a:ext uri="{FF2B5EF4-FFF2-40B4-BE49-F238E27FC236}">
                <a16:creationId xmlns:a16="http://schemas.microsoft.com/office/drawing/2014/main" id="{364DEE22-BACF-4E4B-812E-B69F3692B162}"/>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0D32B3A4-3054-4945-8AC7-6971EFA078D2}"/>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970690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B1D41DF-6887-4E33-B108-5A7C879F31EA}"/>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3" name="Espace réservé du pied de page 2">
            <a:extLst>
              <a:ext uri="{FF2B5EF4-FFF2-40B4-BE49-F238E27FC236}">
                <a16:creationId xmlns:a16="http://schemas.microsoft.com/office/drawing/2014/main" id="{B7D0F5C0-D367-4D8B-BF12-7514DC52E9B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BFE6717-EA62-487A-B2FD-D0A3C0D63F65}"/>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1201584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006480-D1A2-4F16-9A34-E73B5F398FF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4A27F7-DD81-40B3-A1EB-A3B7F23AB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14A7664-9732-493B-BE04-25FE81187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DAA119-2173-49C6-89CD-704D153B620F}"/>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45C07A3F-CA53-4286-A88C-89F6D37BA8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5CC6D4-94A3-44BA-AABC-C983417F0C11}"/>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58548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6FFFF0-A2F4-4CF0-8171-14D26FAA946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6782DA1-03DD-4FF8-94AC-02E09DD9E2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6E86EADB-35ED-4C61-92BC-E83D8C15E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C79D3DE-1F28-4AAB-BF45-3A5B10BAD10C}"/>
              </a:ext>
            </a:extLst>
          </p:cNvPr>
          <p:cNvSpPr>
            <a:spLocks noGrp="1"/>
          </p:cNvSpPr>
          <p:nvPr>
            <p:ph type="dt" sz="half" idx="10"/>
          </p:nvPr>
        </p:nvSpPr>
        <p:spPr/>
        <p:txBody>
          <a:bodyPr/>
          <a:lstStyle/>
          <a:p>
            <a:fld id="{A15A2168-0604-48F4-8CE8-DC9126636711}" type="datetimeFigureOut">
              <a:rPr lang="fr-FR" smtClean="0"/>
              <a:t>12/09/2024</a:t>
            </a:fld>
            <a:endParaRPr lang="fr-FR"/>
          </a:p>
        </p:txBody>
      </p:sp>
      <p:sp>
        <p:nvSpPr>
          <p:cNvPr id="6" name="Espace réservé du pied de page 5">
            <a:extLst>
              <a:ext uri="{FF2B5EF4-FFF2-40B4-BE49-F238E27FC236}">
                <a16:creationId xmlns:a16="http://schemas.microsoft.com/office/drawing/2014/main" id="{9CF2990E-3E3D-46AA-93AF-54595887EB0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C5A0EB8-4000-4E56-AEFB-3659AE2A8908}"/>
              </a:ext>
            </a:extLst>
          </p:cNvPr>
          <p:cNvSpPr>
            <a:spLocks noGrp="1"/>
          </p:cNvSpPr>
          <p:nvPr>
            <p:ph type="sldNum" sz="quarter" idx="12"/>
          </p:nvPr>
        </p:nvSpPr>
        <p:spPr/>
        <p:txBody>
          <a:bodyPr/>
          <a:lstStyle/>
          <a:p>
            <a:fld id="{6F7BBF92-AB73-4C52-B8F4-705F6B857EB1}" type="slidenum">
              <a:rPr lang="fr-FR" smtClean="0"/>
              <a:t>‹#›</a:t>
            </a:fld>
            <a:endParaRPr lang="fr-FR"/>
          </a:p>
        </p:txBody>
      </p:sp>
    </p:spTree>
    <p:extLst>
      <p:ext uri="{BB962C8B-B14F-4D97-AF65-F5344CB8AC3E}">
        <p14:creationId xmlns:p14="http://schemas.microsoft.com/office/powerpoint/2010/main" val="301754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E316B65-C885-4DFC-A53E-987A57BFA9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A4097C1-D568-443C-82C8-38BCB28A6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1A70E05-D6CD-4AC3-A92E-06DC8959E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A2168-0604-48F4-8CE8-DC9126636711}" type="datetimeFigureOut">
              <a:rPr lang="fr-FR" smtClean="0"/>
              <a:t>12/09/2024</a:t>
            </a:fld>
            <a:endParaRPr lang="fr-FR"/>
          </a:p>
        </p:txBody>
      </p:sp>
      <p:sp>
        <p:nvSpPr>
          <p:cNvPr id="5" name="Espace réservé du pied de page 4">
            <a:extLst>
              <a:ext uri="{FF2B5EF4-FFF2-40B4-BE49-F238E27FC236}">
                <a16:creationId xmlns:a16="http://schemas.microsoft.com/office/drawing/2014/main" id="{4B2F957D-2751-4CC3-92F6-0A68E0495E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DEEF87-BACB-4B9A-AD64-5B3A74AEDD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BBF92-AB73-4C52-B8F4-705F6B857EB1}" type="slidenum">
              <a:rPr lang="fr-FR" smtClean="0"/>
              <a:t>‹#›</a:t>
            </a:fld>
            <a:endParaRPr lang="fr-FR"/>
          </a:p>
        </p:txBody>
      </p:sp>
    </p:spTree>
    <p:extLst>
      <p:ext uri="{BB962C8B-B14F-4D97-AF65-F5344CB8AC3E}">
        <p14:creationId xmlns:p14="http://schemas.microsoft.com/office/powerpoint/2010/main" val="232182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DB092CBA-14F4-66B7-7775-D54DEE286C5F}"/>
              </a:ext>
            </a:extLst>
          </p:cNvPr>
          <p:cNvSpPr txBox="1"/>
          <p:nvPr/>
        </p:nvSpPr>
        <p:spPr>
          <a:xfrm>
            <a:off x="624840" y="2371036"/>
            <a:ext cx="10942320" cy="1323439"/>
          </a:xfrm>
          <a:prstGeom prst="rect">
            <a:avLst/>
          </a:prstGeom>
          <a:solidFill>
            <a:schemeClr val="accent6">
              <a:lumMod val="20000"/>
              <a:lumOff val="80000"/>
            </a:schemeClr>
          </a:solidFill>
        </p:spPr>
        <p:txBody>
          <a:bodyPr wrap="square">
            <a:spAutoFit/>
          </a:bodyPr>
          <a:lstStyle/>
          <a:p>
            <a:pPr algn="ctr"/>
            <a:r>
              <a:rPr lang="fr-FR" sz="4000" b="1" dirty="0"/>
              <a:t>Une étude de faisabilité bien menée peut réduire de 50% les risques d'échec d'un projet</a:t>
            </a:r>
          </a:p>
        </p:txBody>
      </p:sp>
    </p:spTree>
    <p:extLst>
      <p:ext uri="{BB962C8B-B14F-4D97-AF65-F5344CB8AC3E}">
        <p14:creationId xmlns:p14="http://schemas.microsoft.com/office/powerpoint/2010/main" val="22577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4A738-26C5-15E9-642E-B3124A9C7719}"/>
              </a:ext>
            </a:extLst>
          </p:cNvPr>
          <p:cNvSpPr/>
          <p:nvPr/>
        </p:nvSpPr>
        <p:spPr>
          <a:xfrm>
            <a:off x="0" y="0"/>
            <a:ext cx="12192000" cy="6858000"/>
          </a:xfrm>
          <a:prstGeom prst="rect">
            <a:avLst/>
          </a:prstGeom>
          <a:solidFill>
            <a:srgbClr val="66B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3">
            <a:extLst>
              <a:ext uri="{FF2B5EF4-FFF2-40B4-BE49-F238E27FC236}">
                <a16:creationId xmlns:a16="http://schemas.microsoft.com/office/drawing/2014/main" id="{51ACF3BF-F0BA-79A5-6179-0B92C91A6D69}"/>
              </a:ext>
            </a:extLst>
          </p:cNvPr>
          <p:cNvSpPr txBox="1"/>
          <p:nvPr/>
        </p:nvSpPr>
        <p:spPr>
          <a:xfrm>
            <a:off x="1463040" y="2188980"/>
            <a:ext cx="9559636" cy="2123658"/>
          </a:xfrm>
          <a:prstGeom prst="rect">
            <a:avLst/>
          </a:prstGeom>
          <a:noFill/>
        </p:spPr>
        <p:txBody>
          <a:bodyPr wrap="square" rtlCol="0">
            <a:spAutoFit/>
          </a:bodyPr>
          <a:lstStyle/>
          <a:p>
            <a:pPr algn="ctr"/>
            <a:r>
              <a:rPr lang="fr-FR" sz="6600" b="1" dirty="0">
                <a:latin typeface="Century Gothic" panose="020B0502020202020204" pitchFamily="34" charset="0"/>
              </a:rPr>
              <a:t>Qu’est ce qu’une </a:t>
            </a:r>
            <a:r>
              <a:rPr lang="fr-FR" sz="6600" b="1" dirty="0">
                <a:solidFill>
                  <a:schemeClr val="bg1"/>
                </a:solidFill>
                <a:latin typeface="Century Gothic" panose="020B0502020202020204" pitchFamily="34" charset="0"/>
              </a:rPr>
              <a:t>étude de faisabilité ?</a:t>
            </a:r>
          </a:p>
        </p:txBody>
      </p:sp>
    </p:spTree>
    <p:extLst>
      <p:ext uri="{BB962C8B-B14F-4D97-AF65-F5344CB8AC3E}">
        <p14:creationId xmlns:p14="http://schemas.microsoft.com/office/powerpoint/2010/main" val="62587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43BCE8-49D3-3889-7B54-7E96EB104942}"/>
              </a:ext>
            </a:extLst>
          </p:cNvPr>
          <p:cNvPicPr>
            <a:picLocks noChangeAspect="1"/>
          </p:cNvPicPr>
          <p:nvPr/>
        </p:nvPicPr>
        <p:blipFill>
          <a:blip r:embed="rId3"/>
          <a:stretch>
            <a:fillRect/>
          </a:stretch>
        </p:blipFill>
        <p:spPr>
          <a:xfrm>
            <a:off x="611739" y="1755810"/>
            <a:ext cx="3813879" cy="3181950"/>
          </a:xfrm>
          <a:prstGeom prst="rect">
            <a:avLst/>
          </a:prstGeom>
        </p:spPr>
      </p:pic>
      <p:sp>
        <p:nvSpPr>
          <p:cNvPr id="5" name="TextBox 4">
            <a:extLst>
              <a:ext uri="{FF2B5EF4-FFF2-40B4-BE49-F238E27FC236}">
                <a16:creationId xmlns:a16="http://schemas.microsoft.com/office/drawing/2014/main" id="{683B850A-239B-BA9D-08D0-4077800C462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Analyser si votre projet est réalisable</a:t>
            </a:r>
          </a:p>
        </p:txBody>
      </p:sp>
      <p:grpSp>
        <p:nvGrpSpPr>
          <p:cNvPr id="8" name="Group 7">
            <a:extLst>
              <a:ext uri="{FF2B5EF4-FFF2-40B4-BE49-F238E27FC236}">
                <a16:creationId xmlns:a16="http://schemas.microsoft.com/office/drawing/2014/main" id="{57A9C340-2B0C-AD34-DAE1-AEDD7D288305}"/>
              </a:ext>
            </a:extLst>
          </p:cNvPr>
          <p:cNvGrpSpPr/>
          <p:nvPr/>
        </p:nvGrpSpPr>
        <p:grpSpPr>
          <a:xfrm>
            <a:off x="5592473" y="1780156"/>
            <a:ext cx="4538750" cy="4285086"/>
            <a:chOff x="5652655" y="1390650"/>
            <a:chExt cx="4538750" cy="4285086"/>
          </a:xfrm>
        </p:grpSpPr>
        <p:pic>
          <p:nvPicPr>
            <p:cNvPr id="6" name="Picture 5">
              <a:extLst>
                <a:ext uri="{FF2B5EF4-FFF2-40B4-BE49-F238E27FC236}">
                  <a16:creationId xmlns:a16="http://schemas.microsoft.com/office/drawing/2014/main" id="{5D81EDF7-4748-080E-0E8F-880AD36D2674}"/>
                </a:ext>
              </a:extLst>
            </p:cNvPr>
            <p:cNvPicPr>
              <a:picLocks noChangeAspect="1"/>
            </p:cNvPicPr>
            <p:nvPr/>
          </p:nvPicPr>
          <p:blipFill>
            <a:blip r:embed="rId4"/>
            <a:srcRect l="30547" t="27946" r="30217" b="5363"/>
            <a:stretch/>
          </p:blipFill>
          <p:spPr>
            <a:xfrm>
              <a:off x="5852161" y="1390650"/>
              <a:ext cx="4339244" cy="4285086"/>
            </a:xfrm>
            <a:prstGeom prst="rect">
              <a:avLst/>
            </a:prstGeom>
          </p:spPr>
        </p:pic>
        <p:sp>
          <p:nvSpPr>
            <p:cNvPr id="7" name="Rectangle 6">
              <a:extLst>
                <a:ext uri="{FF2B5EF4-FFF2-40B4-BE49-F238E27FC236}">
                  <a16:creationId xmlns:a16="http://schemas.microsoft.com/office/drawing/2014/main" id="{104DD223-7FE7-24C6-349A-CD1C6BE36CD0}"/>
                </a:ext>
              </a:extLst>
            </p:cNvPr>
            <p:cNvSpPr/>
            <p:nvPr/>
          </p:nvSpPr>
          <p:spPr>
            <a:xfrm>
              <a:off x="5652655" y="4971011"/>
              <a:ext cx="714894" cy="482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extBox 8">
            <a:extLst>
              <a:ext uri="{FF2B5EF4-FFF2-40B4-BE49-F238E27FC236}">
                <a16:creationId xmlns:a16="http://schemas.microsoft.com/office/drawing/2014/main" id="{47B29964-18B8-9140-76AD-1141B05F41D9}"/>
              </a:ext>
            </a:extLst>
          </p:cNvPr>
          <p:cNvSpPr txBox="1"/>
          <p:nvPr/>
        </p:nvSpPr>
        <p:spPr>
          <a:xfrm>
            <a:off x="9294409" y="3993553"/>
            <a:ext cx="2560320" cy="1077218"/>
          </a:xfrm>
          <a:prstGeom prst="rect">
            <a:avLst/>
          </a:prstGeom>
          <a:noFill/>
        </p:spPr>
        <p:txBody>
          <a:bodyPr wrap="square" rtlCol="0">
            <a:spAutoFit/>
          </a:bodyPr>
          <a:lstStyle/>
          <a:p>
            <a:pPr algn="ctr"/>
            <a:r>
              <a:rPr lang="fr-FR" sz="3200" b="1" dirty="0"/>
              <a:t>Volet commercial</a:t>
            </a:r>
          </a:p>
        </p:txBody>
      </p:sp>
      <p:sp>
        <p:nvSpPr>
          <p:cNvPr id="10" name="TextBox 9">
            <a:extLst>
              <a:ext uri="{FF2B5EF4-FFF2-40B4-BE49-F238E27FC236}">
                <a16:creationId xmlns:a16="http://schemas.microsoft.com/office/drawing/2014/main" id="{FF1B0C94-8A1F-3280-2076-8ACD5824C399}"/>
              </a:ext>
            </a:extLst>
          </p:cNvPr>
          <p:cNvSpPr txBox="1"/>
          <p:nvPr/>
        </p:nvSpPr>
        <p:spPr>
          <a:xfrm>
            <a:off x="7770409" y="5601586"/>
            <a:ext cx="2560320" cy="1077218"/>
          </a:xfrm>
          <a:prstGeom prst="rect">
            <a:avLst/>
          </a:prstGeom>
          <a:noFill/>
        </p:spPr>
        <p:txBody>
          <a:bodyPr wrap="square" rtlCol="0">
            <a:spAutoFit/>
          </a:bodyPr>
          <a:lstStyle/>
          <a:p>
            <a:pPr algn="ctr"/>
            <a:r>
              <a:rPr lang="fr-FR" sz="3200" b="1" dirty="0"/>
              <a:t>Volet financier</a:t>
            </a:r>
          </a:p>
        </p:txBody>
      </p:sp>
      <p:sp>
        <p:nvSpPr>
          <p:cNvPr id="11" name="TextBox 10">
            <a:extLst>
              <a:ext uri="{FF2B5EF4-FFF2-40B4-BE49-F238E27FC236}">
                <a16:creationId xmlns:a16="http://schemas.microsoft.com/office/drawing/2014/main" id="{2F742585-0456-B84D-920D-047F347F2A44}"/>
              </a:ext>
            </a:extLst>
          </p:cNvPr>
          <p:cNvSpPr txBox="1"/>
          <p:nvPr/>
        </p:nvSpPr>
        <p:spPr>
          <a:xfrm>
            <a:off x="4312313" y="2351782"/>
            <a:ext cx="2560320" cy="1077218"/>
          </a:xfrm>
          <a:prstGeom prst="rect">
            <a:avLst/>
          </a:prstGeom>
          <a:noFill/>
        </p:spPr>
        <p:txBody>
          <a:bodyPr wrap="square" rtlCol="0">
            <a:spAutoFit/>
          </a:bodyPr>
          <a:lstStyle/>
          <a:p>
            <a:pPr algn="ctr"/>
            <a:r>
              <a:rPr lang="fr-FR" sz="3200" b="1" dirty="0"/>
              <a:t>Volet technique</a:t>
            </a:r>
          </a:p>
        </p:txBody>
      </p:sp>
      <p:sp>
        <p:nvSpPr>
          <p:cNvPr id="12" name="TextBox 11">
            <a:extLst>
              <a:ext uri="{FF2B5EF4-FFF2-40B4-BE49-F238E27FC236}">
                <a16:creationId xmlns:a16="http://schemas.microsoft.com/office/drawing/2014/main" id="{E1692B77-E765-2030-935B-6117E7C32318}"/>
              </a:ext>
            </a:extLst>
          </p:cNvPr>
          <p:cNvSpPr txBox="1"/>
          <p:nvPr/>
        </p:nvSpPr>
        <p:spPr>
          <a:xfrm>
            <a:off x="8510289" y="1480680"/>
            <a:ext cx="2560320" cy="1077218"/>
          </a:xfrm>
          <a:prstGeom prst="rect">
            <a:avLst/>
          </a:prstGeom>
          <a:noFill/>
        </p:spPr>
        <p:txBody>
          <a:bodyPr wrap="square" rtlCol="0">
            <a:spAutoFit/>
          </a:bodyPr>
          <a:lstStyle/>
          <a:p>
            <a:pPr algn="ctr"/>
            <a:r>
              <a:rPr lang="fr-FR" sz="3200" b="1" dirty="0"/>
              <a:t>Volet économique</a:t>
            </a:r>
          </a:p>
        </p:txBody>
      </p:sp>
    </p:spTree>
    <p:extLst>
      <p:ext uri="{BB962C8B-B14F-4D97-AF65-F5344CB8AC3E}">
        <p14:creationId xmlns:p14="http://schemas.microsoft.com/office/powerpoint/2010/main" val="3007303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9D1C1397-7670-536D-6664-8745F2678E04}"/>
              </a:ext>
            </a:extLst>
          </p:cNvPr>
          <p:cNvCxnSpPr/>
          <p:nvPr/>
        </p:nvCxnSpPr>
        <p:spPr>
          <a:xfrm flipV="1">
            <a:off x="4838007" y="2194560"/>
            <a:ext cx="1512917" cy="98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46BFB1C9-19B1-E809-9734-9F5161855633}"/>
              </a:ext>
            </a:extLst>
          </p:cNvPr>
          <p:cNvCxnSpPr>
            <a:cxnSpLocks/>
          </p:cNvCxnSpPr>
          <p:nvPr/>
        </p:nvCxnSpPr>
        <p:spPr>
          <a:xfrm>
            <a:off x="4838007" y="3429000"/>
            <a:ext cx="17955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D779C15-A0FB-13B4-BF84-260917521D34}"/>
              </a:ext>
            </a:extLst>
          </p:cNvPr>
          <p:cNvCxnSpPr>
            <a:cxnSpLocks/>
          </p:cNvCxnSpPr>
          <p:nvPr/>
        </p:nvCxnSpPr>
        <p:spPr>
          <a:xfrm>
            <a:off x="4838007" y="3682539"/>
            <a:ext cx="1795549" cy="6567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5B29A86-34A3-A74C-DE53-3ED7A5D5747B}"/>
              </a:ext>
            </a:extLst>
          </p:cNvPr>
          <p:cNvSpPr txBox="1"/>
          <p:nvPr/>
        </p:nvSpPr>
        <p:spPr>
          <a:xfrm>
            <a:off x="6633556" y="1739439"/>
            <a:ext cx="5070764" cy="954107"/>
          </a:xfrm>
          <a:prstGeom prst="rect">
            <a:avLst/>
          </a:prstGeom>
          <a:noFill/>
        </p:spPr>
        <p:txBody>
          <a:bodyPr wrap="square" rtlCol="0">
            <a:spAutoFit/>
          </a:bodyPr>
          <a:lstStyle/>
          <a:p>
            <a:r>
              <a:rPr lang="fr-FR" sz="2800" dirty="0" err="1"/>
              <a:t>Identifer</a:t>
            </a:r>
            <a:r>
              <a:rPr lang="fr-FR" sz="2800" dirty="0"/>
              <a:t> les coûts et économies réalisables</a:t>
            </a:r>
          </a:p>
        </p:txBody>
      </p:sp>
      <p:sp>
        <p:nvSpPr>
          <p:cNvPr id="14" name="TextBox 13">
            <a:extLst>
              <a:ext uri="{FF2B5EF4-FFF2-40B4-BE49-F238E27FC236}">
                <a16:creationId xmlns:a16="http://schemas.microsoft.com/office/drawing/2014/main" id="{F7A07D71-785E-D013-75FF-59C9C59D30DA}"/>
              </a:ext>
            </a:extLst>
          </p:cNvPr>
          <p:cNvSpPr txBox="1"/>
          <p:nvPr/>
        </p:nvSpPr>
        <p:spPr>
          <a:xfrm>
            <a:off x="6785956" y="2951946"/>
            <a:ext cx="4918364" cy="523220"/>
          </a:xfrm>
          <a:prstGeom prst="rect">
            <a:avLst/>
          </a:prstGeom>
          <a:noFill/>
        </p:spPr>
        <p:txBody>
          <a:bodyPr wrap="square" rtlCol="0">
            <a:spAutoFit/>
          </a:bodyPr>
          <a:lstStyle/>
          <a:p>
            <a:r>
              <a:rPr lang="fr-FR" sz="2800" dirty="0"/>
              <a:t>Réduction de l’incertitude</a:t>
            </a:r>
          </a:p>
        </p:txBody>
      </p:sp>
      <p:sp>
        <p:nvSpPr>
          <p:cNvPr id="16" name="TextBox 15">
            <a:extLst>
              <a:ext uri="{FF2B5EF4-FFF2-40B4-BE49-F238E27FC236}">
                <a16:creationId xmlns:a16="http://schemas.microsoft.com/office/drawing/2014/main" id="{E7D79BB7-FE03-3D39-4B42-C90921F8B39D}"/>
              </a:ext>
            </a:extLst>
          </p:cNvPr>
          <p:cNvSpPr txBox="1"/>
          <p:nvPr/>
        </p:nvSpPr>
        <p:spPr>
          <a:xfrm>
            <a:off x="6785956" y="3945742"/>
            <a:ext cx="6093228" cy="954107"/>
          </a:xfrm>
          <a:prstGeom prst="rect">
            <a:avLst/>
          </a:prstGeom>
          <a:noFill/>
        </p:spPr>
        <p:txBody>
          <a:bodyPr wrap="square">
            <a:spAutoFit/>
          </a:bodyPr>
          <a:lstStyle/>
          <a:p>
            <a:r>
              <a:rPr lang="fr-FR" sz="2800" dirty="0"/>
              <a:t>Renforcement de la confiance des parties prenantes</a:t>
            </a:r>
          </a:p>
        </p:txBody>
      </p:sp>
      <p:sp>
        <p:nvSpPr>
          <p:cNvPr id="17" name="TextBox 16">
            <a:extLst>
              <a:ext uri="{FF2B5EF4-FFF2-40B4-BE49-F238E27FC236}">
                <a16:creationId xmlns:a16="http://schemas.microsoft.com/office/drawing/2014/main" id="{4BE932CF-4321-E636-567E-5823A8F28E91}"/>
              </a:ext>
            </a:extLst>
          </p:cNvPr>
          <p:cNvSpPr txBox="1"/>
          <p:nvPr/>
        </p:nvSpPr>
        <p:spPr>
          <a:xfrm>
            <a:off x="6785956" y="5197938"/>
            <a:ext cx="6093228" cy="523220"/>
          </a:xfrm>
          <a:prstGeom prst="rect">
            <a:avLst/>
          </a:prstGeom>
          <a:noFill/>
        </p:spPr>
        <p:txBody>
          <a:bodyPr wrap="square">
            <a:spAutoFit/>
          </a:bodyPr>
          <a:lstStyle/>
          <a:p>
            <a:r>
              <a:rPr lang="fr-FR" sz="2800" dirty="0"/>
              <a:t>Préparation stratégique</a:t>
            </a:r>
          </a:p>
        </p:txBody>
      </p:sp>
      <p:cxnSp>
        <p:nvCxnSpPr>
          <p:cNvPr id="18" name="Straight Arrow Connector 17">
            <a:extLst>
              <a:ext uri="{FF2B5EF4-FFF2-40B4-BE49-F238E27FC236}">
                <a16:creationId xmlns:a16="http://schemas.microsoft.com/office/drawing/2014/main" id="{6C8E77B9-A576-0D80-15F3-D3DCE7B82050}"/>
              </a:ext>
            </a:extLst>
          </p:cNvPr>
          <p:cNvCxnSpPr>
            <a:cxnSpLocks/>
          </p:cNvCxnSpPr>
          <p:nvPr/>
        </p:nvCxnSpPr>
        <p:spPr>
          <a:xfrm>
            <a:off x="4838007" y="3945742"/>
            <a:ext cx="1708265" cy="1513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B9D5FA3-B3F5-95F4-61A6-35F5628D8239}"/>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Pourquoi est-ce important ?</a:t>
            </a:r>
          </a:p>
        </p:txBody>
      </p:sp>
      <p:pic>
        <p:nvPicPr>
          <p:cNvPr id="5" name="Picture 4">
            <a:extLst>
              <a:ext uri="{FF2B5EF4-FFF2-40B4-BE49-F238E27FC236}">
                <a16:creationId xmlns:a16="http://schemas.microsoft.com/office/drawing/2014/main" id="{C2639496-6816-9E56-65FC-335D7AF7DC0E}"/>
              </a:ext>
            </a:extLst>
          </p:cNvPr>
          <p:cNvPicPr>
            <a:picLocks noChangeAspect="1"/>
          </p:cNvPicPr>
          <p:nvPr/>
        </p:nvPicPr>
        <p:blipFill>
          <a:blip r:embed="rId3"/>
          <a:stretch>
            <a:fillRect/>
          </a:stretch>
        </p:blipFill>
        <p:spPr>
          <a:xfrm>
            <a:off x="1068705" y="2028825"/>
            <a:ext cx="3105150" cy="2800350"/>
          </a:xfrm>
          <a:prstGeom prst="rect">
            <a:avLst/>
          </a:prstGeom>
        </p:spPr>
      </p:pic>
    </p:spTree>
    <p:extLst>
      <p:ext uri="{BB962C8B-B14F-4D97-AF65-F5344CB8AC3E}">
        <p14:creationId xmlns:p14="http://schemas.microsoft.com/office/powerpoint/2010/main" val="965620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2BF888D-98D1-0B33-3860-1179B72176BE}"/>
              </a:ext>
            </a:extLst>
          </p:cNvPr>
          <p:cNvGrpSpPr/>
          <p:nvPr/>
        </p:nvGrpSpPr>
        <p:grpSpPr>
          <a:xfrm>
            <a:off x="3298161" y="965509"/>
            <a:ext cx="4538750" cy="4285086"/>
            <a:chOff x="5652655" y="1390650"/>
            <a:chExt cx="4538750" cy="4285086"/>
          </a:xfrm>
        </p:grpSpPr>
        <p:pic>
          <p:nvPicPr>
            <p:cNvPr id="5" name="Picture 4">
              <a:extLst>
                <a:ext uri="{FF2B5EF4-FFF2-40B4-BE49-F238E27FC236}">
                  <a16:creationId xmlns:a16="http://schemas.microsoft.com/office/drawing/2014/main" id="{851F66D9-039F-E260-F668-131DABFACD8B}"/>
                </a:ext>
              </a:extLst>
            </p:cNvPr>
            <p:cNvPicPr>
              <a:picLocks noChangeAspect="1"/>
            </p:cNvPicPr>
            <p:nvPr/>
          </p:nvPicPr>
          <p:blipFill>
            <a:blip r:embed="rId3"/>
            <a:srcRect l="30547" t="27946" r="30217" b="5363"/>
            <a:stretch/>
          </p:blipFill>
          <p:spPr>
            <a:xfrm>
              <a:off x="5852161" y="1390650"/>
              <a:ext cx="4339244" cy="4285086"/>
            </a:xfrm>
            <a:prstGeom prst="rect">
              <a:avLst/>
            </a:prstGeom>
          </p:spPr>
        </p:pic>
        <p:sp>
          <p:nvSpPr>
            <p:cNvPr id="8" name="Rectangle 7">
              <a:extLst>
                <a:ext uri="{FF2B5EF4-FFF2-40B4-BE49-F238E27FC236}">
                  <a16:creationId xmlns:a16="http://schemas.microsoft.com/office/drawing/2014/main" id="{22D05880-E79C-8A07-B845-6E7B020B71FF}"/>
                </a:ext>
              </a:extLst>
            </p:cNvPr>
            <p:cNvSpPr/>
            <p:nvPr/>
          </p:nvSpPr>
          <p:spPr>
            <a:xfrm>
              <a:off x="5652655" y="4971011"/>
              <a:ext cx="714894" cy="482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TextBox 8">
            <a:extLst>
              <a:ext uri="{FF2B5EF4-FFF2-40B4-BE49-F238E27FC236}">
                <a16:creationId xmlns:a16="http://schemas.microsoft.com/office/drawing/2014/main" id="{258ECCC5-A06D-95D5-FCD8-9EAC87CD84A6}"/>
              </a:ext>
            </a:extLst>
          </p:cNvPr>
          <p:cNvSpPr txBox="1"/>
          <p:nvPr/>
        </p:nvSpPr>
        <p:spPr>
          <a:xfrm>
            <a:off x="7455690" y="3439349"/>
            <a:ext cx="4339243" cy="584775"/>
          </a:xfrm>
          <a:prstGeom prst="rect">
            <a:avLst/>
          </a:prstGeom>
          <a:solidFill>
            <a:srgbClr val="E08111"/>
          </a:solidFill>
        </p:spPr>
        <p:txBody>
          <a:bodyPr wrap="square" rtlCol="0">
            <a:spAutoFit/>
          </a:bodyPr>
          <a:lstStyle/>
          <a:p>
            <a:pPr algn="ctr"/>
            <a:r>
              <a:rPr lang="fr-FR" sz="3200" b="1" dirty="0"/>
              <a:t>Volet commercial</a:t>
            </a:r>
          </a:p>
        </p:txBody>
      </p:sp>
      <p:sp>
        <p:nvSpPr>
          <p:cNvPr id="11" name="TextBox 10">
            <a:extLst>
              <a:ext uri="{FF2B5EF4-FFF2-40B4-BE49-F238E27FC236}">
                <a16:creationId xmlns:a16="http://schemas.microsoft.com/office/drawing/2014/main" id="{7284D521-E9B6-E003-5228-C12B649EFD60}"/>
              </a:ext>
            </a:extLst>
          </p:cNvPr>
          <p:cNvSpPr txBox="1"/>
          <p:nvPr/>
        </p:nvSpPr>
        <p:spPr>
          <a:xfrm>
            <a:off x="380441" y="3656977"/>
            <a:ext cx="3396724" cy="584775"/>
          </a:xfrm>
          <a:prstGeom prst="rect">
            <a:avLst/>
          </a:prstGeom>
          <a:solidFill>
            <a:srgbClr val="628F84"/>
          </a:solidFill>
        </p:spPr>
        <p:txBody>
          <a:bodyPr wrap="square" rtlCol="0">
            <a:spAutoFit/>
          </a:bodyPr>
          <a:lstStyle/>
          <a:p>
            <a:pPr algn="ctr"/>
            <a:r>
              <a:rPr lang="fr-FR" sz="3200" b="1" dirty="0"/>
              <a:t>Volet financier</a:t>
            </a:r>
          </a:p>
        </p:txBody>
      </p:sp>
      <p:sp>
        <p:nvSpPr>
          <p:cNvPr id="12" name="TextBox 11">
            <a:extLst>
              <a:ext uri="{FF2B5EF4-FFF2-40B4-BE49-F238E27FC236}">
                <a16:creationId xmlns:a16="http://schemas.microsoft.com/office/drawing/2014/main" id="{044F5503-08CE-3B90-7217-CEAC0246732A}"/>
              </a:ext>
            </a:extLst>
          </p:cNvPr>
          <p:cNvSpPr txBox="1"/>
          <p:nvPr/>
        </p:nvSpPr>
        <p:spPr>
          <a:xfrm>
            <a:off x="120100" y="98401"/>
            <a:ext cx="3998470" cy="584775"/>
          </a:xfrm>
          <a:prstGeom prst="rect">
            <a:avLst/>
          </a:prstGeom>
          <a:solidFill>
            <a:srgbClr val="FFC000"/>
          </a:solidFill>
        </p:spPr>
        <p:txBody>
          <a:bodyPr wrap="square" rtlCol="0">
            <a:spAutoFit/>
          </a:bodyPr>
          <a:lstStyle/>
          <a:p>
            <a:pPr algn="ctr"/>
            <a:r>
              <a:rPr lang="fr-FR" sz="3200" b="1" dirty="0"/>
              <a:t>Volet technique</a:t>
            </a:r>
          </a:p>
        </p:txBody>
      </p:sp>
      <p:sp>
        <p:nvSpPr>
          <p:cNvPr id="15" name="TextBox 14">
            <a:extLst>
              <a:ext uri="{FF2B5EF4-FFF2-40B4-BE49-F238E27FC236}">
                <a16:creationId xmlns:a16="http://schemas.microsoft.com/office/drawing/2014/main" id="{E9DBBCC2-5D86-0F58-BED2-00D1F704C283}"/>
              </a:ext>
            </a:extLst>
          </p:cNvPr>
          <p:cNvSpPr txBox="1"/>
          <p:nvPr/>
        </p:nvSpPr>
        <p:spPr>
          <a:xfrm>
            <a:off x="7626076" y="98289"/>
            <a:ext cx="3998470" cy="584775"/>
          </a:xfrm>
          <a:prstGeom prst="rect">
            <a:avLst/>
          </a:prstGeom>
          <a:solidFill>
            <a:srgbClr val="97D3B1"/>
          </a:solidFill>
        </p:spPr>
        <p:txBody>
          <a:bodyPr wrap="square" rtlCol="0">
            <a:spAutoFit/>
          </a:bodyPr>
          <a:lstStyle/>
          <a:p>
            <a:pPr algn="ctr"/>
            <a:r>
              <a:rPr lang="fr-FR" sz="3200" b="1" dirty="0"/>
              <a:t>Volet économique</a:t>
            </a:r>
          </a:p>
        </p:txBody>
      </p:sp>
      <p:sp>
        <p:nvSpPr>
          <p:cNvPr id="20" name="TextBox 19">
            <a:extLst>
              <a:ext uri="{FF2B5EF4-FFF2-40B4-BE49-F238E27FC236}">
                <a16:creationId xmlns:a16="http://schemas.microsoft.com/office/drawing/2014/main" id="{AF11A4B0-E8D2-EBD3-FE41-5C00014C3EF4}"/>
              </a:ext>
            </a:extLst>
          </p:cNvPr>
          <p:cNvSpPr txBox="1"/>
          <p:nvPr/>
        </p:nvSpPr>
        <p:spPr>
          <a:xfrm>
            <a:off x="246220" y="698995"/>
            <a:ext cx="2560320"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t>Technologie</a:t>
            </a:r>
          </a:p>
          <a:p>
            <a:pPr marL="285750" indent="-285750">
              <a:buFont typeface="Arial" panose="020B0604020202020204" pitchFamily="34" charset="0"/>
              <a:buChar char="•"/>
            </a:pPr>
            <a:r>
              <a:rPr lang="fr-FR" sz="2400" dirty="0"/>
              <a:t>Normes, lois</a:t>
            </a:r>
          </a:p>
          <a:p>
            <a:pPr marL="285750" indent="-285750">
              <a:buFont typeface="Arial" panose="020B0604020202020204" pitchFamily="34" charset="0"/>
              <a:buChar char="•"/>
            </a:pPr>
            <a:r>
              <a:rPr lang="fr-FR" sz="2400" dirty="0"/>
              <a:t>Impact sur l’environnement</a:t>
            </a:r>
          </a:p>
          <a:p>
            <a:pPr marL="285750" indent="-285750">
              <a:buFont typeface="Arial" panose="020B0604020202020204" pitchFamily="34" charset="0"/>
              <a:buChar char="•"/>
            </a:pPr>
            <a:r>
              <a:rPr lang="fr-FR" sz="2400" dirty="0"/>
              <a:t>RH</a:t>
            </a:r>
          </a:p>
          <a:p>
            <a:pPr marL="285750" indent="-285750">
              <a:buFont typeface="Arial" panose="020B0604020202020204" pitchFamily="34" charset="0"/>
              <a:buChar char="•"/>
            </a:pPr>
            <a:r>
              <a:rPr lang="fr-FR" sz="2400" dirty="0"/>
              <a:t>Politique et régime</a:t>
            </a:r>
          </a:p>
        </p:txBody>
      </p:sp>
      <p:sp>
        <p:nvSpPr>
          <p:cNvPr id="22" name="TextBox 21">
            <a:extLst>
              <a:ext uri="{FF2B5EF4-FFF2-40B4-BE49-F238E27FC236}">
                <a16:creationId xmlns:a16="http://schemas.microsoft.com/office/drawing/2014/main" id="{3BF0B714-12EF-FBC6-07A8-F4F56C32510E}"/>
              </a:ext>
            </a:extLst>
          </p:cNvPr>
          <p:cNvSpPr txBox="1"/>
          <p:nvPr/>
        </p:nvSpPr>
        <p:spPr>
          <a:xfrm>
            <a:off x="7836911" y="894059"/>
            <a:ext cx="4490090"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t>Contrainte du système économique sur le projet</a:t>
            </a:r>
          </a:p>
          <a:p>
            <a:pPr marL="285750" indent="-285750">
              <a:buFont typeface="Arial" panose="020B0604020202020204" pitchFamily="34" charset="0"/>
              <a:buChar char="•"/>
            </a:pPr>
            <a:r>
              <a:rPr lang="fr-FR" sz="2400" dirty="0"/>
              <a:t>Impacts sociaux / RH</a:t>
            </a:r>
          </a:p>
        </p:txBody>
      </p:sp>
      <p:sp>
        <p:nvSpPr>
          <p:cNvPr id="23" name="TextBox 22">
            <a:extLst>
              <a:ext uri="{FF2B5EF4-FFF2-40B4-BE49-F238E27FC236}">
                <a16:creationId xmlns:a16="http://schemas.microsoft.com/office/drawing/2014/main" id="{FF0612A3-9E56-5727-39FF-2DEEFD0B8E8F}"/>
              </a:ext>
            </a:extLst>
          </p:cNvPr>
          <p:cNvSpPr txBox="1"/>
          <p:nvPr/>
        </p:nvSpPr>
        <p:spPr>
          <a:xfrm>
            <a:off x="7229098" y="4119894"/>
            <a:ext cx="5097904"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t>Adéquation avec le business model de l’entreprise</a:t>
            </a:r>
          </a:p>
          <a:p>
            <a:pPr marL="285750" indent="-285750">
              <a:buFont typeface="Arial" panose="020B0604020202020204" pitchFamily="34" charset="0"/>
              <a:buChar char="•"/>
            </a:pPr>
            <a:r>
              <a:rPr lang="fr-FR" sz="2400" dirty="0"/>
              <a:t>Priorité du projet en question</a:t>
            </a:r>
          </a:p>
          <a:p>
            <a:pPr marL="285750" indent="-285750">
              <a:buFont typeface="Arial" panose="020B0604020202020204" pitchFamily="34" charset="0"/>
              <a:buChar char="•"/>
            </a:pPr>
            <a:r>
              <a:rPr lang="fr-FR" sz="2400" dirty="0"/>
              <a:t>Définition du positionnement sur le marché : s’il s’agit d’un produit/service</a:t>
            </a:r>
          </a:p>
        </p:txBody>
      </p:sp>
      <p:sp>
        <p:nvSpPr>
          <p:cNvPr id="24" name="TextBox 23">
            <a:extLst>
              <a:ext uri="{FF2B5EF4-FFF2-40B4-BE49-F238E27FC236}">
                <a16:creationId xmlns:a16="http://schemas.microsoft.com/office/drawing/2014/main" id="{1EA869A6-2862-74E5-57F6-12A724862351}"/>
              </a:ext>
            </a:extLst>
          </p:cNvPr>
          <p:cNvSpPr txBox="1"/>
          <p:nvPr/>
        </p:nvSpPr>
        <p:spPr>
          <a:xfrm>
            <a:off x="216157" y="4343898"/>
            <a:ext cx="3561008"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t>Bénéfices attendus</a:t>
            </a:r>
          </a:p>
          <a:p>
            <a:pPr marL="285750" indent="-285750">
              <a:buFont typeface="Arial" panose="020B0604020202020204" pitchFamily="34" charset="0"/>
              <a:buChar char="•"/>
            </a:pPr>
            <a:r>
              <a:rPr lang="fr-FR" sz="2400" dirty="0"/>
              <a:t>Coûts et prix de vente</a:t>
            </a:r>
          </a:p>
          <a:p>
            <a:pPr marL="285750" indent="-285750">
              <a:buFont typeface="Arial" panose="020B0604020202020204" pitchFamily="34" charset="0"/>
              <a:buChar char="•"/>
            </a:pPr>
            <a:r>
              <a:rPr lang="fr-FR" sz="2400" dirty="0"/>
              <a:t>Retour sur investissement</a:t>
            </a:r>
          </a:p>
          <a:p>
            <a:pPr marL="285750" indent="-285750">
              <a:buFont typeface="Arial" panose="020B0604020202020204" pitchFamily="34" charset="0"/>
              <a:buChar char="•"/>
            </a:pPr>
            <a:r>
              <a:rPr lang="fr-FR" sz="2400" dirty="0"/>
              <a:t>Financement nécessaire</a:t>
            </a:r>
          </a:p>
        </p:txBody>
      </p:sp>
    </p:spTree>
    <p:extLst>
      <p:ext uri="{BB962C8B-B14F-4D97-AF65-F5344CB8AC3E}">
        <p14:creationId xmlns:p14="http://schemas.microsoft.com/office/powerpoint/2010/main" val="357136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58ECCC5-A06D-95D5-FCD8-9EAC87CD84A6}"/>
              </a:ext>
            </a:extLst>
          </p:cNvPr>
          <p:cNvSpPr txBox="1"/>
          <p:nvPr/>
        </p:nvSpPr>
        <p:spPr>
          <a:xfrm>
            <a:off x="7455690" y="3439349"/>
            <a:ext cx="4339243" cy="584775"/>
          </a:xfrm>
          <a:prstGeom prst="rect">
            <a:avLst/>
          </a:prstGeom>
          <a:solidFill>
            <a:srgbClr val="E08111"/>
          </a:solidFill>
        </p:spPr>
        <p:txBody>
          <a:bodyPr wrap="square" rtlCol="0">
            <a:spAutoFit/>
          </a:bodyPr>
          <a:lstStyle/>
          <a:p>
            <a:pPr algn="ctr"/>
            <a:r>
              <a:rPr lang="fr-FR" sz="3200" b="1" dirty="0"/>
              <a:t>Volet commercial</a:t>
            </a:r>
          </a:p>
        </p:txBody>
      </p:sp>
      <p:sp>
        <p:nvSpPr>
          <p:cNvPr id="11" name="TextBox 10">
            <a:extLst>
              <a:ext uri="{FF2B5EF4-FFF2-40B4-BE49-F238E27FC236}">
                <a16:creationId xmlns:a16="http://schemas.microsoft.com/office/drawing/2014/main" id="{7284D521-E9B6-E003-5228-C12B649EFD60}"/>
              </a:ext>
            </a:extLst>
          </p:cNvPr>
          <p:cNvSpPr txBox="1"/>
          <p:nvPr/>
        </p:nvSpPr>
        <p:spPr>
          <a:xfrm>
            <a:off x="380441" y="3656977"/>
            <a:ext cx="3396724" cy="584775"/>
          </a:xfrm>
          <a:prstGeom prst="rect">
            <a:avLst/>
          </a:prstGeom>
          <a:solidFill>
            <a:srgbClr val="628F84"/>
          </a:solidFill>
        </p:spPr>
        <p:txBody>
          <a:bodyPr wrap="square" rtlCol="0">
            <a:spAutoFit/>
          </a:bodyPr>
          <a:lstStyle/>
          <a:p>
            <a:pPr algn="ctr"/>
            <a:r>
              <a:rPr lang="fr-FR" sz="3200" b="1" dirty="0"/>
              <a:t>Volet financier</a:t>
            </a:r>
          </a:p>
        </p:txBody>
      </p:sp>
      <p:sp>
        <p:nvSpPr>
          <p:cNvPr id="12" name="TextBox 11">
            <a:extLst>
              <a:ext uri="{FF2B5EF4-FFF2-40B4-BE49-F238E27FC236}">
                <a16:creationId xmlns:a16="http://schemas.microsoft.com/office/drawing/2014/main" id="{044F5503-08CE-3B90-7217-CEAC0246732A}"/>
              </a:ext>
            </a:extLst>
          </p:cNvPr>
          <p:cNvSpPr txBox="1"/>
          <p:nvPr/>
        </p:nvSpPr>
        <p:spPr>
          <a:xfrm>
            <a:off x="120100" y="98401"/>
            <a:ext cx="3998470" cy="584775"/>
          </a:xfrm>
          <a:prstGeom prst="rect">
            <a:avLst/>
          </a:prstGeom>
          <a:solidFill>
            <a:srgbClr val="FFC000"/>
          </a:solidFill>
        </p:spPr>
        <p:txBody>
          <a:bodyPr wrap="square" rtlCol="0">
            <a:spAutoFit/>
          </a:bodyPr>
          <a:lstStyle/>
          <a:p>
            <a:pPr algn="ctr"/>
            <a:r>
              <a:rPr lang="fr-FR" sz="3200" b="1" dirty="0"/>
              <a:t>Volet technique</a:t>
            </a:r>
          </a:p>
        </p:txBody>
      </p:sp>
      <p:sp>
        <p:nvSpPr>
          <p:cNvPr id="15" name="TextBox 14">
            <a:extLst>
              <a:ext uri="{FF2B5EF4-FFF2-40B4-BE49-F238E27FC236}">
                <a16:creationId xmlns:a16="http://schemas.microsoft.com/office/drawing/2014/main" id="{E9DBBCC2-5D86-0F58-BED2-00D1F704C283}"/>
              </a:ext>
            </a:extLst>
          </p:cNvPr>
          <p:cNvSpPr txBox="1"/>
          <p:nvPr/>
        </p:nvSpPr>
        <p:spPr>
          <a:xfrm>
            <a:off x="7626076" y="98289"/>
            <a:ext cx="3998470" cy="584775"/>
          </a:xfrm>
          <a:prstGeom prst="rect">
            <a:avLst/>
          </a:prstGeom>
          <a:solidFill>
            <a:srgbClr val="97D3B1"/>
          </a:solidFill>
        </p:spPr>
        <p:txBody>
          <a:bodyPr wrap="square" rtlCol="0">
            <a:spAutoFit/>
          </a:bodyPr>
          <a:lstStyle/>
          <a:p>
            <a:pPr algn="ctr"/>
            <a:r>
              <a:rPr lang="fr-FR" sz="3200" b="1" dirty="0"/>
              <a:t>Volet économique</a:t>
            </a:r>
          </a:p>
        </p:txBody>
      </p:sp>
      <p:sp>
        <p:nvSpPr>
          <p:cNvPr id="20" name="TextBox 19">
            <a:extLst>
              <a:ext uri="{FF2B5EF4-FFF2-40B4-BE49-F238E27FC236}">
                <a16:creationId xmlns:a16="http://schemas.microsoft.com/office/drawing/2014/main" id="{AF11A4B0-E8D2-EBD3-FE41-5C00014C3EF4}"/>
              </a:ext>
            </a:extLst>
          </p:cNvPr>
          <p:cNvSpPr txBox="1"/>
          <p:nvPr/>
        </p:nvSpPr>
        <p:spPr>
          <a:xfrm>
            <a:off x="246220" y="698995"/>
            <a:ext cx="3998470" cy="2677656"/>
          </a:xfrm>
          <a:prstGeom prst="rect">
            <a:avLst/>
          </a:prstGeom>
          <a:noFill/>
        </p:spPr>
        <p:txBody>
          <a:bodyPr wrap="square" rtlCol="0">
            <a:spAutoFit/>
          </a:bodyPr>
          <a:lstStyle/>
          <a:p>
            <a:pPr marL="285750" indent="-285750">
              <a:buFont typeface="Arial" panose="020B0604020202020204" pitchFamily="34" charset="0"/>
              <a:buChar char="•"/>
            </a:pPr>
            <a:r>
              <a:rPr lang="fr-FR" sz="2400" dirty="0"/>
              <a:t>Vérification de la conformité de l’emplacement avec les normes d’hygiène et de sécurité.</a:t>
            </a:r>
          </a:p>
          <a:p>
            <a:pPr marL="285750" indent="-285750">
              <a:buFont typeface="Arial" panose="020B0604020202020204" pitchFamily="34" charset="0"/>
              <a:buChar char="•"/>
            </a:pPr>
            <a:r>
              <a:rPr lang="fr-FR" sz="2400" dirty="0"/>
              <a:t>Possibilité d’aménager la cuisine selon les spécificités bio.</a:t>
            </a:r>
          </a:p>
        </p:txBody>
      </p:sp>
      <p:sp>
        <p:nvSpPr>
          <p:cNvPr id="22" name="TextBox 21">
            <a:extLst>
              <a:ext uri="{FF2B5EF4-FFF2-40B4-BE49-F238E27FC236}">
                <a16:creationId xmlns:a16="http://schemas.microsoft.com/office/drawing/2014/main" id="{3BF0B714-12EF-FBC6-07A8-F4F56C32510E}"/>
              </a:ext>
            </a:extLst>
          </p:cNvPr>
          <p:cNvSpPr txBox="1"/>
          <p:nvPr/>
        </p:nvSpPr>
        <p:spPr>
          <a:xfrm>
            <a:off x="7836911" y="894059"/>
            <a:ext cx="4490090" cy="1938992"/>
          </a:xfrm>
          <a:prstGeom prst="rect">
            <a:avLst/>
          </a:prstGeom>
          <a:noFill/>
        </p:spPr>
        <p:txBody>
          <a:bodyPr wrap="square" rtlCol="0">
            <a:spAutoFit/>
          </a:bodyPr>
          <a:lstStyle/>
          <a:p>
            <a:pPr marL="285750" indent="-285750">
              <a:buFont typeface="Arial" panose="020B0604020202020204" pitchFamily="34" charset="0"/>
              <a:buChar char="•"/>
            </a:pPr>
            <a:r>
              <a:rPr lang="fr-FR" sz="2400" dirty="0"/>
              <a:t>Création d’emplois dans la zone. </a:t>
            </a:r>
          </a:p>
          <a:p>
            <a:pPr marL="285750" indent="-285750">
              <a:buFont typeface="Arial" panose="020B0604020202020204" pitchFamily="34" charset="0"/>
              <a:buChar char="•"/>
            </a:pPr>
            <a:r>
              <a:rPr lang="fr-FR" sz="2400" dirty="0"/>
              <a:t>Augmentation de la fréquentation de la zone</a:t>
            </a:r>
          </a:p>
          <a:p>
            <a:pPr marL="285750" indent="-285750">
              <a:buFont typeface="Arial" panose="020B0604020202020204" pitchFamily="34" charset="0"/>
              <a:buChar char="•"/>
            </a:pPr>
            <a:r>
              <a:rPr lang="fr-FR" sz="2400" dirty="0"/>
              <a:t>Soutien à l’expansion des commerces environnants</a:t>
            </a:r>
          </a:p>
        </p:txBody>
      </p:sp>
      <p:sp>
        <p:nvSpPr>
          <p:cNvPr id="23" name="TextBox 22">
            <a:extLst>
              <a:ext uri="{FF2B5EF4-FFF2-40B4-BE49-F238E27FC236}">
                <a16:creationId xmlns:a16="http://schemas.microsoft.com/office/drawing/2014/main" id="{FF0612A3-9E56-5727-39FF-2DEEFD0B8E8F}"/>
              </a:ext>
            </a:extLst>
          </p:cNvPr>
          <p:cNvSpPr txBox="1"/>
          <p:nvPr/>
        </p:nvSpPr>
        <p:spPr>
          <a:xfrm>
            <a:off x="7229098" y="4119894"/>
            <a:ext cx="5097904"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t>Analyse de la demande locale pour des restaurants bio.</a:t>
            </a:r>
          </a:p>
          <a:p>
            <a:pPr marL="285750" indent="-285750">
              <a:buFont typeface="Arial" panose="020B0604020202020204" pitchFamily="34" charset="0"/>
              <a:buChar char="•"/>
            </a:pPr>
            <a:r>
              <a:rPr lang="fr-FR" sz="2400" dirty="0"/>
              <a:t>Étude de la concurrence dans la zone.</a:t>
            </a:r>
          </a:p>
          <a:p>
            <a:pPr marL="285750" indent="-285750">
              <a:buFont typeface="Arial" panose="020B0604020202020204" pitchFamily="34" charset="0"/>
              <a:buChar char="•"/>
            </a:pPr>
            <a:r>
              <a:rPr lang="fr-FR" sz="2400" dirty="0"/>
              <a:t>Alignement avec la tendance vers une alimentation plus saine.</a:t>
            </a:r>
          </a:p>
        </p:txBody>
      </p:sp>
      <p:sp>
        <p:nvSpPr>
          <p:cNvPr id="24" name="TextBox 23">
            <a:extLst>
              <a:ext uri="{FF2B5EF4-FFF2-40B4-BE49-F238E27FC236}">
                <a16:creationId xmlns:a16="http://schemas.microsoft.com/office/drawing/2014/main" id="{1EA869A6-2862-74E5-57F6-12A724862351}"/>
              </a:ext>
            </a:extLst>
          </p:cNvPr>
          <p:cNvSpPr txBox="1"/>
          <p:nvPr/>
        </p:nvSpPr>
        <p:spPr>
          <a:xfrm>
            <a:off x="216156" y="4343898"/>
            <a:ext cx="5502999" cy="2308324"/>
          </a:xfrm>
          <a:prstGeom prst="rect">
            <a:avLst/>
          </a:prstGeom>
          <a:noFill/>
        </p:spPr>
        <p:txBody>
          <a:bodyPr wrap="square" rtlCol="0">
            <a:spAutoFit/>
          </a:bodyPr>
          <a:lstStyle/>
          <a:p>
            <a:pPr marL="285750" indent="-285750">
              <a:buFont typeface="Arial" panose="020B0604020202020204" pitchFamily="34" charset="0"/>
              <a:buChar char="•"/>
            </a:pPr>
            <a:r>
              <a:rPr lang="fr-FR" sz="2400" dirty="0"/>
              <a:t>Calcul des investissements nécessaires pour les équipements et le lancement.</a:t>
            </a:r>
          </a:p>
          <a:p>
            <a:pPr marL="285750" indent="-285750">
              <a:buFont typeface="Arial" panose="020B0604020202020204" pitchFamily="34" charset="0"/>
              <a:buChar char="•"/>
            </a:pPr>
            <a:r>
              <a:rPr lang="fr-FR" sz="2400" dirty="0"/>
              <a:t>Estimation des revenus sur les premières années.</a:t>
            </a:r>
          </a:p>
          <a:p>
            <a:pPr marL="285750" indent="-285750">
              <a:buFont typeface="Arial" panose="020B0604020202020204" pitchFamily="34" charset="0"/>
              <a:buChar char="•"/>
            </a:pPr>
            <a:r>
              <a:rPr lang="fr-FR" sz="2400" dirty="0"/>
              <a:t>Vérification des marges avec les produits bio, souvent plus chers.</a:t>
            </a:r>
          </a:p>
        </p:txBody>
      </p:sp>
      <p:sp>
        <p:nvSpPr>
          <p:cNvPr id="2" name="TextBox 1">
            <a:extLst>
              <a:ext uri="{FF2B5EF4-FFF2-40B4-BE49-F238E27FC236}">
                <a16:creationId xmlns:a16="http://schemas.microsoft.com/office/drawing/2014/main" id="{63D96F40-C555-AB87-3081-8C09EA9611DD}"/>
              </a:ext>
            </a:extLst>
          </p:cNvPr>
          <p:cNvSpPr txBox="1"/>
          <p:nvPr/>
        </p:nvSpPr>
        <p:spPr>
          <a:xfrm>
            <a:off x="3163181" y="-1461"/>
            <a:ext cx="5502999" cy="707886"/>
          </a:xfrm>
          <a:prstGeom prst="rect">
            <a:avLst/>
          </a:prstGeom>
          <a:noFill/>
        </p:spPr>
        <p:txBody>
          <a:bodyPr wrap="square" rtlCol="0">
            <a:spAutoFit/>
          </a:bodyPr>
          <a:lstStyle/>
          <a:p>
            <a:pPr algn="ctr"/>
            <a:r>
              <a:rPr lang="fr-FR" sz="4000" b="1" dirty="0"/>
              <a:t>EXEMPLE</a:t>
            </a:r>
          </a:p>
        </p:txBody>
      </p:sp>
      <p:sp>
        <p:nvSpPr>
          <p:cNvPr id="3" name="TextBox 2">
            <a:extLst>
              <a:ext uri="{FF2B5EF4-FFF2-40B4-BE49-F238E27FC236}">
                <a16:creationId xmlns:a16="http://schemas.microsoft.com/office/drawing/2014/main" id="{9CE9F8F1-AE46-454A-1D52-9413BE3EEBF9}"/>
              </a:ext>
            </a:extLst>
          </p:cNvPr>
          <p:cNvSpPr txBox="1"/>
          <p:nvPr/>
        </p:nvSpPr>
        <p:spPr>
          <a:xfrm>
            <a:off x="4118570" y="1675979"/>
            <a:ext cx="3588315" cy="1200329"/>
          </a:xfrm>
          <a:prstGeom prst="rect">
            <a:avLst/>
          </a:prstGeom>
          <a:solidFill>
            <a:schemeClr val="accent3">
              <a:lumMod val="20000"/>
              <a:lumOff val="80000"/>
            </a:schemeClr>
          </a:solidFill>
        </p:spPr>
        <p:txBody>
          <a:bodyPr wrap="square" rtlCol="0">
            <a:spAutoFit/>
          </a:bodyPr>
          <a:lstStyle/>
          <a:p>
            <a:pPr algn="ctr"/>
            <a:r>
              <a:rPr lang="fr-FR" sz="3600" b="1" dirty="0"/>
              <a:t>Projet</a:t>
            </a:r>
          </a:p>
          <a:p>
            <a:pPr algn="ctr"/>
            <a:r>
              <a:rPr lang="fr-FR" sz="3600" b="1" dirty="0"/>
              <a:t>Restaurant bio</a:t>
            </a:r>
          </a:p>
        </p:txBody>
      </p:sp>
    </p:spTree>
    <p:extLst>
      <p:ext uri="{BB962C8B-B14F-4D97-AF65-F5344CB8AC3E}">
        <p14:creationId xmlns:p14="http://schemas.microsoft.com/office/powerpoint/2010/main" val="1774177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4A738-26C5-15E9-642E-B3124A9C7719}"/>
              </a:ext>
            </a:extLst>
          </p:cNvPr>
          <p:cNvSpPr/>
          <p:nvPr/>
        </p:nvSpPr>
        <p:spPr>
          <a:xfrm>
            <a:off x="0" y="0"/>
            <a:ext cx="12192000" cy="6858000"/>
          </a:xfrm>
          <a:prstGeom prst="rect">
            <a:avLst/>
          </a:prstGeom>
          <a:solidFill>
            <a:srgbClr val="66B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3">
            <a:extLst>
              <a:ext uri="{FF2B5EF4-FFF2-40B4-BE49-F238E27FC236}">
                <a16:creationId xmlns:a16="http://schemas.microsoft.com/office/drawing/2014/main" id="{51ACF3BF-F0BA-79A5-6179-0B92C91A6D69}"/>
              </a:ext>
            </a:extLst>
          </p:cNvPr>
          <p:cNvSpPr txBox="1"/>
          <p:nvPr/>
        </p:nvSpPr>
        <p:spPr>
          <a:xfrm>
            <a:off x="1463040" y="2188980"/>
            <a:ext cx="9559636" cy="2123658"/>
          </a:xfrm>
          <a:prstGeom prst="rect">
            <a:avLst/>
          </a:prstGeom>
          <a:noFill/>
        </p:spPr>
        <p:txBody>
          <a:bodyPr wrap="square" rtlCol="0">
            <a:spAutoFit/>
          </a:bodyPr>
          <a:lstStyle/>
          <a:p>
            <a:pPr algn="ctr"/>
            <a:r>
              <a:rPr lang="fr-FR" sz="6600" b="1" dirty="0">
                <a:latin typeface="Century Gothic" panose="020B0502020202020204" pitchFamily="34" charset="0"/>
              </a:rPr>
              <a:t>Comment la réaliser</a:t>
            </a:r>
          </a:p>
          <a:p>
            <a:pPr algn="ctr"/>
            <a:r>
              <a:rPr lang="fr-FR" sz="6600" b="1" dirty="0">
                <a:solidFill>
                  <a:schemeClr val="bg1"/>
                </a:solidFill>
                <a:latin typeface="Century Gothic" panose="020B0502020202020204" pitchFamily="34" charset="0"/>
              </a:rPr>
              <a:t>Étape par étape ?</a:t>
            </a:r>
          </a:p>
        </p:txBody>
      </p:sp>
    </p:spTree>
    <p:extLst>
      <p:ext uri="{BB962C8B-B14F-4D97-AF65-F5344CB8AC3E}">
        <p14:creationId xmlns:p14="http://schemas.microsoft.com/office/powerpoint/2010/main" val="295250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D031B8-FD65-AB64-7016-59F7E02BF3B6}"/>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3" name="Picture 22">
            <a:extLst>
              <a:ext uri="{FF2B5EF4-FFF2-40B4-BE49-F238E27FC236}">
                <a16:creationId xmlns:a16="http://schemas.microsoft.com/office/drawing/2014/main" id="{DC28F9B6-4541-2134-7BF9-E8AA0F5B6D96}"/>
              </a:ext>
            </a:extLst>
          </p:cNvPr>
          <p:cNvPicPr>
            <a:picLocks noChangeAspect="1"/>
          </p:cNvPicPr>
          <p:nvPr/>
        </p:nvPicPr>
        <p:blipFill>
          <a:blip r:embed="rId3"/>
          <a:srcRect l="1571"/>
          <a:stretch/>
        </p:blipFill>
        <p:spPr>
          <a:xfrm>
            <a:off x="-1729048" y="1866726"/>
            <a:ext cx="8246226" cy="3351158"/>
          </a:xfrm>
          <a:prstGeom prst="rect">
            <a:avLst/>
          </a:prstGeom>
        </p:spPr>
      </p:pic>
      <p:pic>
        <p:nvPicPr>
          <p:cNvPr id="25" name="Picture 24">
            <a:extLst>
              <a:ext uri="{FF2B5EF4-FFF2-40B4-BE49-F238E27FC236}">
                <a16:creationId xmlns:a16="http://schemas.microsoft.com/office/drawing/2014/main" id="{16E7674F-8C66-FA27-6A1C-EF278F70D62E}"/>
              </a:ext>
            </a:extLst>
          </p:cNvPr>
          <p:cNvPicPr>
            <a:picLocks noChangeAspect="1"/>
          </p:cNvPicPr>
          <p:nvPr/>
        </p:nvPicPr>
        <p:blipFill>
          <a:blip r:embed="rId4"/>
          <a:stretch>
            <a:fillRect/>
          </a:stretch>
        </p:blipFill>
        <p:spPr>
          <a:xfrm>
            <a:off x="6465271" y="2078179"/>
            <a:ext cx="7319737" cy="3212696"/>
          </a:xfrm>
          <a:prstGeom prst="rect">
            <a:avLst/>
          </a:prstGeom>
        </p:spPr>
      </p:pic>
    </p:spTree>
    <p:extLst>
      <p:ext uri="{BB962C8B-B14F-4D97-AF65-F5344CB8AC3E}">
        <p14:creationId xmlns:p14="http://schemas.microsoft.com/office/powerpoint/2010/main" val="510233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D031B8-FD65-AB64-7016-59F7E02BF3B6}"/>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3" name="Picture 22">
            <a:extLst>
              <a:ext uri="{FF2B5EF4-FFF2-40B4-BE49-F238E27FC236}">
                <a16:creationId xmlns:a16="http://schemas.microsoft.com/office/drawing/2014/main" id="{DC28F9B6-4541-2134-7BF9-E8AA0F5B6D96}"/>
              </a:ext>
            </a:extLst>
          </p:cNvPr>
          <p:cNvPicPr>
            <a:picLocks noChangeAspect="1"/>
          </p:cNvPicPr>
          <p:nvPr/>
        </p:nvPicPr>
        <p:blipFill>
          <a:blip r:embed="rId3"/>
          <a:srcRect l="1571" r="72432"/>
          <a:stretch/>
        </p:blipFill>
        <p:spPr>
          <a:xfrm>
            <a:off x="997526" y="1633970"/>
            <a:ext cx="2177936" cy="3351158"/>
          </a:xfrm>
          <a:prstGeom prst="rect">
            <a:avLst/>
          </a:prstGeom>
        </p:spPr>
      </p:pic>
      <p:sp>
        <p:nvSpPr>
          <p:cNvPr id="2" name="TextBox 1">
            <a:extLst>
              <a:ext uri="{FF2B5EF4-FFF2-40B4-BE49-F238E27FC236}">
                <a16:creationId xmlns:a16="http://schemas.microsoft.com/office/drawing/2014/main" id="{85A2C0FB-B589-A40F-3E72-295AA6A90511}"/>
              </a:ext>
            </a:extLst>
          </p:cNvPr>
          <p:cNvSpPr txBox="1"/>
          <p:nvPr/>
        </p:nvSpPr>
        <p:spPr>
          <a:xfrm>
            <a:off x="3607724" y="1496290"/>
            <a:ext cx="8096596" cy="2062103"/>
          </a:xfrm>
          <a:prstGeom prst="rect">
            <a:avLst/>
          </a:prstGeom>
          <a:noFill/>
        </p:spPr>
        <p:txBody>
          <a:bodyPr wrap="square" rtlCol="0">
            <a:spAutoFit/>
          </a:bodyPr>
          <a:lstStyle/>
          <a:p>
            <a:pPr lvl="0"/>
            <a:r>
              <a:rPr lang="fr-FR" sz="3200" b="1" dirty="0">
                <a:solidFill>
                  <a:schemeClr val="tx1"/>
                </a:solidFill>
              </a:rPr>
              <a:t>Étape 1 : Analyses rétrospective et prospective</a:t>
            </a:r>
            <a:endParaRPr lang="fr-FR" sz="3200" dirty="0">
              <a:solidFill>
                <a:schemeClr val="tx1"/>
              </a:solidFill>
            </a:endParaRPr>
          </a:p>
          <a:p>
            <a:pPr marL="800100" lvl="1" indent="-342900">
              <a:buFont typeface="Arial" panose="020B0604020202020204" pitchFamily="34" charset="0"/>
              <a:buChar char="•"/>
            </a:pPr>
            <a:r>
              <a:rPr lang="fr-FR" sz="2400" dirty="0"/>
              <a:t>Analyse des réussites et échecs des projets passés.</a:t>
            </a:r>
          </a:p>
          <a:p>
            <a:pPr lvl="1"/>
            <a:endParaRPr lang="fr-FR" sz="2400" dirty="0"/>
          </a:p>
          <a:p>
            <a:pPr marL="800100" lvl="1" indent="-342900">
              <a:buFont typeface="Arial" panose="020B0604020202020204" pitchFamily="34" charset="0"/>
              <a:buChar char="•"/>
            </a:pPr>
            <a:r>
              <a:rPr lang="fr-FR" sz="2400" dirty="0"/>
              <a:t>Projections des résultats potentiels basés sur les spécificités locales.</a:t>
            </a:r>
          </a:p>
        </p:txBody>
      </p:sp>
    </p:spTree>
    <p:extLst>
      <p:ext uri="{BB962C8B-B14F-4D97-AF65-F5344CB8AC3E}">
        <p14:creationId xmlns:p14="http://schemas.microsoft.com/office/powerpoint/2010/main" val="508263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D031B8-FD65-AB64-7016-59F7E02BF3B6}"/>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3" name="Picture 22">
            <a:extLst>
              <a:ext uri="{FF2B5EF4-FFF2-40B4-BE49-F238E27FC236}">
                <a16:creationId xmlns:a16="http://schemas.microsoft.com/office/drawing/2014/main" id="{DC28F9B6-4541-2134-7BF9-E8AA0F5B6D96}"/>
              </a:ext>
            </a:extLst>
          </p:cNvPr>
          <p:cNvPicPr>
            <a:picLocks noChangeAspect="1"/>
          </p:cNvPicPr>
          <p:nvPr/>
        </p:nvPicPr>
        <p:blipFill>
          <a:blip r:embed="rId3"/>
          <a:srcRect l="25822" r="48380"/>
          <a:stretch/>
        </p:blipFill>
        <p:spPr>
          <a:xfrm>
            <a:off x="847898" y="1753421"/>
            <a:ext cx="2161310" cy="3351158"/>
          </a:xfrm>
          <a:prstGeom prst="rect">
            <a:avLst/>
          </a:prstGeom>
        </p:spPr>
      </p:pic>
      <p:sp>
        <p:nvSpPr>
          <p:cNvPr id="2" name="TextBox 1">
            <a:extLst>
              <a:ext uri="{FF2B5EF4-FFF2-40B4-BE49-F238E27FC236}">
                <a16:creationId xmlns:a16="http://schemas.microsoft.com/office/drawing/2014/main" id="{F0EC5D08-0423-5B99-A93E-9CF6B21DDE8D}"/>
              </a:ext>
            </a:extLst>
          </p:cNvPr>
          <p:cNvSpPr txBox="1"/>
          <p:nvPr/>
        </p:nvSpPr>
        <p:spPr>
          <a:xfrm>
            <a:off x="3507972" y="1724326"/>
            <a:ext cx="8412479" cy="2923877"/>
          </a:xfrm>
          <a:prstGeom prst="rect">
            <a:avLst/>
          </a:prstGeom>
          <a:noFill/>
        </p:spPr>
        <p:txBody>
          <a:bodyPr wrap="square" rtlCol="0">
            <a:spAutoFit/>
          </a:bodyPr>
          <a:lstStyle/>
          <a:p>
            <a:pPr lvl="0"/>
            <a:r>
              <a:rPr lang="fr-FR" sz="3200" b="1" dirty="0">
                <a:solidFill>
                  <a:schemeClr val="tx1"/>
                </a:solidFill>
              </a:rPr>
              <a:t>Étape 2 : Cadrage de l’étude</a:t>
            </a:r>
            <a:endParaRPr lang="fr-FR" sz="3200" b="1" dirty="0"/>
          </a:p>
          <a:p>
            <a:pPr lvl="0"/>
            <a:endParaRPr lang="fr-FR" sz="3200" b="1" dirty="0"/>
          </a:p>
          <a:p>
            <a:pPr marL="342900" lvl="0" indent="-342900">
              <a:buFont typeface="Arial" panose="020B0604020202020204" pitchFamily="34" charset="0"/>
              <a:buChar char="•"/>
            </a:pPr>
            <a:r>
              <a:rPr lang="fr-FR" sz="2400" dirty="0"/>
              <a:t>Constitution de l’équipe (chef de projet, analyste, expert bio, etc.).</a:t>
            </a:r>
          </a:p>
          <a:p>
            <a:pPr marL="342900" lvl="0" indent="-342900">
              <a:buFont typeface="Arial" panose="020B0604020202020204" pitchFamily="34" charset="0"/>
              <a:buChar char="•"/>
            </a:pPr>
            <a:r>
              <a:rPr lang="fr-FR" sz="2400" dirty="0"/>
              <a:t>Collecte des retours d’expérience, analyse des tendances, recherche de fournisseurs…</a:t>
            </a:r>
          </a:p>
          <a:p>
            <a:pPr marL="342900" lvl="0" indent="-342900">
              <a:buFont typeface="Arial" panose="020B0604020202020204" pitchFamily="34" charset="0"/>
              <a:buChar char="•"/>
            </a:pPr>
            <a:r>
              <a:rPr lang="fr-FR" sz="2400" dirty="0"/>
              <a:t>Définition des actions à réaliser et planification du calendrier.</a:t>
            </a:r>
          </a:p>
        </p:txBody>
      </p:sp>
    </p:spTree>
    <p:extLst>
      <p:ext uri="{BB962C8B-B14F-4D97-AF65-F5344CB8AC3E}">
        <p14:creationId xmlns:p14="http://schemas.microsoft.com/office/powerpoint/2010/main" val="465514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6E4BF-21A3-30D5-FE04-5072DBB93F08}"/>
              </a:ext>
            </a:extLst>
          </p:cNvPr>
          <p:cNvPicPr>
            <a:picLocks noChangeAspect="1"/>
          </p:cNvPicPr>
          <p:nvPr/>
        </p:nvPicPr>
        <p:blipFill>
          <a:blip r:embed="rId3"/>
          <a:srcRect l="50388" r="24607"/>
          <a:stretch/>
        </p:blipFill>
        <p:spPr>
          <a:xfrm>
            <a:off x="847898" y="1251585"/>
            <a:ext cx="2094808" cy="3351158"/>
          </a:xfrm>
          <a:prstGeom prst="rect">
            <a:avLst/>
          </a:prstGeom>
        </p:spPr>
      </p:pic>
      <p:sp>
        <p:nvSpPr>
          <p:cNvPr id="4" name="TextBox 3">
            <a:extLst>
              <a:ext uri="{FF2B5EF4-FFF2-40B4-BE49-F238E27FC236}">
                <a16:creationId xmlns:a16="http://schemas.microsoft.com/office/drawing/2014/main" id="{3B307D3C-09D9-F01A-B145-EC7DBBF4DE2B}"/>
              </a:ext>
            </a:extLst>
          </p:cNvPr>
          <p:cNvSpPr txBox="1"/>
          <p:nvPr/>
        </p:nvSpPr>
        <p:spPr>
          <a:xfrm>
            <a:off x="3358342" y="1251585"/>
            <a:ext cx="7736378" cy="1877437"/>
          </a:xfrm>
          <a:prstGeom prst="rect">
            <a:avLst/>
          </a:prstGeom>
          <a:noFill/>
        </p:spPr>
        <p:txBody>
          <a:bodyPr wrap="square" rtlCol="0">
            <a:spAutoFit/>
          </a:bodyPr>
          <a:lstStyle/>
          <a:p>
            <a:pPr lvl="0"/>
            <a:r>
              <a:rPr lang="fr-FR" sz="3200" b="1" dirty="0">
                <a:solidFill>
                  <a:schemeClr val="tx1"/>
                </a:solidFill>
              </a:rPr>
              <a:t>Étape 3 : Collecte des retours d’expérience</a:t>
            </a:r>
            <a:endParaRPr lang="fr-FR" sz="3200" b="1" dirty="0"/>
          </a:p>
          <a:p>
            <a:pPr marL="457200" lvl="0" indent="-457200">
              <a:buFont typeface="Arial" panose="020B0604020202020204" pitchFamily="34" charset="0"/>
              <a:buChar char="•"/>
            </a:pPr>
            <a:r>
              <a:rPr lang="fr-FR" sz="2800" dirty="0"/>
              <a:t>Analyse des écarts entre budget estimé et réel.</a:t>
            </a:r>
          </a:p>
          <a:p>
            <a:pPr marL="457200" lvl="0" indent="-457200">
              <a:buFont typeface="Arial" panose="020B0604020202020204" pitchFamily="34" charset="0"/>
              <a:buChar char="•"/>
            </a:pPr>
            <a:r>
              <a:rPr lang="fr-FR" sz="2800" dirty="0"/>
              <a:t>Évaluation des problèmes rencontrés et des satisfactions clients.</a:t>
            </a: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spTree>
    <p:extLst>
      <p:ext uri="{BB962C8B-B14F-4D97-AF65-F5344CB8AC3E}">
        <p14:creationId xmlns:p14="http://schemas.microsoft.com/office/powerpoint/2010/main" val="4081412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5FAD90-7FE4-29E3-4A62-B5F0953BD3AB}"/>
              </a:ext>
            </a:extLst>
          </p:cNvPr>
          <p:cNvPicPr>
            <a:picLocks noChangeAspect="1"/>
          </p:cNvPicPr>
          <p:nvPr/>
        </p:nvPicPr>
        <p:blipFill>
          <a:blip r:embed="rId3"/>
          <a:stretch>
            <a:fillRect/>
          </a:stretch>
        </p:blipFill>
        <p:spPr>
          <a:xfrm>
            <a:off x="764771" y="982668"/>
            <a:ext cx="10688734" cy="4802990"/>
          </a:xfrm>
          <a:prstGeom prst="rect">
            <a:avLst/>
          </a:prstGeom>
        </p:spPr>
      </p:pic>
    </p:spTree>
    <p:extLst>
      <p:ext uri="{BB962C8B-B14F-4D97-AF65-F5344CB8AC3E}">
        <p14:creationId xmlns:p14="http://schemas.microsoft.com/office/powerpoint/2010/main" val="912220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7D3C-09D9-F01A-B145-EC7DBBF4DE2B}"/>
              </a:ext>
            </a:extLst>
          </p:cNvPr>
          <p:cNvSpPr txBox="1"/>
          <p:nvPr/>
        </p:nvSpPr>
        <p:spPr>
          <a:xfrm>
            <a:off x="3258590" y="1113906"/>
            <a:ext cx="8933410" cy="4093428"/>
          </a:xfrm>
          <a:prstGeom prst="rect">
            <a:avLst/>
          </a:prstGeom>
          <a:noFill/>
        </p:spPr>
        <p:txBody>
          <a:bodyPr wrap="square" rtlCol="0">
            <a:spAutoFit/>
          </a:bodyPr>
          <a:lstStyle/>
          <a:p>
            <a:pPr lvl="0"/>
            <a:r>
              <a:rPr lang="fr-FR" sz="3200" b="1" dirty="0">
                <a:solidFill>
                  <a:schemeClr val="tx1"/>
                </a:solidFill>
              </a:rPr>
              <a:t>Étape 4 : Analyse des résultats opérationnels</a:t>
            </a:r>
            <a:endParaRPr lang="fr-FR" sz="3200" b="1" dirty="0"/>
          </a:p>
          <a:p>
            <a:pPr lvl="0"/>
            <a:endParaRPr lang="fr-FR" sz="3200" b="1" dirty="0"/>
          </a:p>
          <a:p>
            <a:pPr marL="457200" lvl="0" indent="-457200">
              <a:buFont typeface="Arial" panose="020B0604020202020204" pitchFamily="34" charset="0"/>
              <a:buChar char="•"/>
            </a:pPr>
            <a:r>
              <a:rPr lang="fr-FR" sz="2800" dirty="0"/>
              <a:t>Estimation des coûts de maintenance et logistique.</a:t>
            </a:r>
          </a:p>
          <a:p>
            <a:pPr marL="457200" lvl="0" indent="-457200">
              <a:buFont typeface="Arial" panose="020B0604020202020204" pitchFamily="34" charset="0"/>
              <a:buChar char="•"/>
            </a:pPr>
            <a:r>
              <a:rPr lang="fr-FR" sz="2800" dirty="0"/>
              <a:t>Analyse des performances de ventes passées pour identifier les tendances.</a:t>
            </a:r>
          </a:p>
          <a:p>
            <a:pPr marL="457200" lvl="0" indent="-457200">
              <a:buFont typeface="Arial" panose="020B0604020202020204" pitchFamily="34" charset="0"/>
              <a:buChar char="•"/>
            </a:pPr>
            <a:r>
              <a:rPr lang="fr-FR" sz="2800" dirty="0"/>
              <a:t>Analyse les contrats et anticipation des risques liés aux relations partenaires.</a:t>
            </a:r>
          </a:p>
          <a:p>
            <a:pPr marL="457200" lvl="0" indent="-457200">
              <a:buFont typeface="Arial" panose="020B0604020202020204" pitchFamily="34" charset="0"/>
              <a:buChar char="•"/>
            </a:pPr>
            <a:r>
              <a:rPr lang="fr-FR" sz="2800" dirty="0"/>
              <a:t>Score de satisfaction des clients sur la qualité des plats / service</a:t>
            </a: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 name="Picture 1">
            <a:extLst>
              <a:ext uri="{FF2B5EF4-FFF2-40B4-BE49-F238E27FC236}">
                <a16:creationId xmlns:a16="http://schemas.microsoft.com/office/drawing/2014/main" id="{C5AC8341-3AB6-AB29-0C7E-9A3FC636E5C9}"/>
              </a:ext>
            </a:extLst>
          </p:cNvPr>
          <p:cNvPicPr>
            <a:picLocks noChangeAspect="1"/>
          </p:cNvPicPr>
          <p:nvPr/>
        </p:nvPicPr>
        <p:blipFill>
          <a:blip r:embed="rId3"/>
          <a:srcRect l="74599"/>
          <a:stretch/>
        </p:blipFill>
        <p:spPr>
          <a:xfrm>
            <a:off x="980902" y="1753421"/>
            <a:ext cx="2128058" cy="3351158"/>
          </a:xfrm>
          <a:prstGeom prst="rect">
            <a:avLst/>
          </a:prstGeom>
        </p:spPr>
      </p:pic>
    </p:spTree>
    <p:extLst>
      <p:ext uri="{BB962C8B-B14F-4D97-AF65-F5344CB8AC3E}">
        <p14:creationId xmlns:p14="http://schemas.microsoft.com/office/powerpoint/2010/main" val="1355645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7D3C-09D9-F01A-B145-EC7DBBF4DE2B}"/>
              </a:ext>
            </a:extLst>
          </p:cNvPr>
          <p:cNvSpPr txBox="1"/>
          <p:nvPr/>
        </p:nvSpPr>
        <p:spPr>
          <a:xfrm>
            <a:off x="3607724" y="1512917"/>
            <a:ext cx="8584276" cy="3231654"/>
          </a:xfrm>
          <a:prstGeom prst="rect">
            <a:avLst/>
          </a:prstGeom>
          <a:noFill/>
        </p:spPr>
        <p:txBody>
          <a:bodyPr wrap="square" rtlCol="0">
            <a:spAutoFit/>
          </a:bodyPr>
          <a:lstStyle/>
          <a:p>
            <a:pPr lvl="0"/>
            <a:r>
              <a:rPr lang="fr-FR" sz="3200" b="1" dirty="0">
                <a:solidFill>
                  <a:schemeClr val="tx1"/>
                </a:solidFill>
              </a:rPr>
              <a:t>Étape 5 : Consultation des documents clés</a:t>
            </a:r>
            <a:endParaRPr lang="fr-FR" sz="3200" b="1" dirty="0"/>
          </a:p>
          <a:p>
            <a:pPr lvl="0"/>
            <a:endParaRPr lang="fr-FR" sz="3200" b="1" dirty="0">
              <a:solidFill>
                <a:schemeClr val="tx1"/>
              </a:solidFill>
            </a:endParaRPr>
          </a:p>
          <a:p>
            <a:pPr marL="457200" lvl="0" indent="-457200">
              <a:buFont typeface="Arial" panose="020B0604020202020204" pitchFamily="34" charset="0"/>
              <a:buChar char="•"/>
            </a:pPr>
            <a:r>
              <a:rPr lang="fr-FR" sz="2800" dirty="0">
                <a:solidFill>
                  <a:schemeClr val="tx1"/>
                </a:solidFill>
              </a:rPr>
              <a:t>Vérification des certifications bio et audits internes.</a:t>
            </a:r>
          </a:p>
          <a:p>
            <a:pPr marL="457200" lvl="0" indent="-457200">
              <a:buFont typeface="Arial" panose="020B0604020202020204" pitchFamily="34" charset="0"/>
              <a:buChar char="•"/>
            </a:pPr>
            <a:r>
              <a:rPr lang="fr-FR" sz="2800" dirty="0">
                <a:solidFill>
                  <a:schemeClr val="tx1"/>
                </a:solidFill>
              </a:rPr>
              <a:t>Analyse des études de marché et des enquêtes de satisfaction.</a:t>
            </a:r>
          </a:p>
          <a:p>
            <a:pPr marL="457200" lvl="0" indent="-457200">
              <a:buFont typeface="Arial" panose="020B0604020202020204" pitchFamily="34" charset="0"/>
              <a:buChar char="•"/>
            </a:pPr>
            <a:r>
              <a:rPr lang="fr-FR" sz="2800" dirty="0"/>
              <a:t>Analyse des enquêtes de satisfaction client des autres restaurants</a:t>
            </a:r>
            <a:endParaRPr lang="fr-FR" sz="2800" dirty="0">
              <a:solidFill>
                <a:schemeClr val="tx1"/>
              </a:solidFill>
            </a:endParaRP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3" name="Picture 2">
            <a:extLst>
              <a:ext uri="{FF2B5EF4-FFF2-40B4-BE49-F238E27FC236}">
                <a16:creationId xmlns:a16="http://schemas.microsoft.com/office/drawing/2014/main" id="{85008784-6162-8BB4-6479-8F7E6657B77B}"/>
              </a:ext>
            </a:extLst>
          </p:cNvPr>
          <p:cNvPicPr>
            <a:picLocks noChangeAspect="1"/>
          </p:cNvPicPr>
          <p:nvPr/>
        </p:nvPicPr>
        <p:blipFill>
          <a:blip r:embed="rId3"/>
          <a:srcRect r="73852"/>
          <a:stretch/>
        </p:blipFill>
        <p:spPr>
          <a:xfrm>
            <a:off x="1294754" y="1645917"/>
            <a:ext cx="1913959" cy="3212696"/>
          </a:xfrm>
          <a:prstGeom prst="rect">
            <a:avLst/>
          </a:prstGeom>
        </p:spPr>
      </p:pic>
    </p:spTree>
    <p:extLst>
      <p:ext uri="{BB962C8B-B14F-4D97-AF65-F5344CB8AC3E}">
        <p14:creationId xmlns:p14="http://schemas.microsoft.com/office/powerpoint/2010/main" val="1666719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7D3C-09D9-F01A-B145-EC7DBBF4DE2B}"/>
              </a:ext>
            </a:extLst>
          </p:cNvPr>
          <p:cNvSpPr txBox="1"/>
          <p:nvPr/>
        </p:nvSpPr>
        <p:spPr>
          <a:xfrm>
            <a:off x="3253047" y="1862051"/>
            <a:ext cx="7886008" cy="3724096"/>
          </a:xfrm>
          <a:prstGeom prst="rect">
            <a:avLst/>
          </a:prstGeom>
          <a:noFill/>
        </p:spPr>
        <p:txBody>
          <a:bodyPr wrap="square" rtlCol="0">
            <a:spAutoFit/>
          </a:bodyPr>
          <a:lstStyle/>
          <a:p>
            <a:pPr lvl="0"/>
            <a:r>
              <a:rPr lang="fr-FR" sz="3200" b="1" dirty="0">
                <a:solidFill>
                  <a:schemeClr val="tx1"/>
                </a:solidFill>
              </a:rPr>
              <a:t>Étape 6 : Collecte d'informations complémentaires</a:t>
            </a:r>
            <a:endParaRPr lang="fr-FR" sz="3200" b="1" dirty="0"/>
          </a:p>
          <a:p>
            <a:pPr lvl="0"/>
            <a:endParaRPr lang="fr-FR" sz="3200" b="1" dirty="0">
              <a:solidFill>
                <a:schemeClr val="tx1"/>
              </a:solidFill>
            </a:endParaRPr>
          </a:p>
          <a:p>
            <a:pPr marL="457200" lvl="0" indent="-457200">
              <a:buFont typeface="Arial" panose="020B0604020202020204" pitchFamily="34" charset="0"/>
              <a:buChar char="•"/>
            </a:pPr>
            <a:r>
              <a:rPr lang="fr-FR" sz="2800" dirty="0">
                <a:solidFill>
                  <a:schemeClr val="tx1"/>
                </a:solidFill>
              </a:rPr>
              <a:t>Interviews des clients potentiels et étude de marché locale.</a:t>
            </a:r>
          </a:p>
          <a:p>
            <a:pPr marL="457200" lvl="0" indent="-457200">
              <a:buFont typeface="Arial" panose="020B0604020202020204" pitchFamily="34" charset="0"/>
              <a:buChar char="•"/>
            </a:pPr>
            <a:r>
              <a:rPr lang="fr-FR" sz="2800" dirty="0">
                <a:solidFill>
                  <a:schemeClr val="tx1"/>
                </a:solidFill>
              </a:rPr>
              <a:t>Consultation d’experts en réglementation bio et collecte de devis</a:t>
            </a:r>
          </a:p>
          <a:p>
            <a:pPr marL="457200" lvl="0" indent="-457200">
              <a:buFont typeface="Arial" panose="020B0604020202020204" pitchFamily="34" charset="0"/>
              <a:buChar char="•"/>
            </a:pPr>
            <a:r>
              <a:rPr lang="fr-FR" sz="2800" dirty="0">
                <a:solidFill>
                  <a:schemeClr val="tx1"/>
                </a:solidFill>
              </a:rPr>
              <a:t>Devis d’installation des équipements nécessaires</a:t>
            </a: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 name="Picture 1">
            <a:extLst>
              <a:ext uri="{FF2B5EF4-FFF2-40B4-BE49-F238E27FC236}">
                <a16:creationId xmlns:a16="http://schemas.microsoft.com/office/drawing/2014/main" id="{BFF8DE42-2D03-1160-E9BB-5FB655BA3323}"/>
              </a:ext>
            </a:extLst>
          </p:cNvPr>
          <p:cNvPicPr>
            <a:picLocks noChangeAspect="1"/>
          </p:cNvPicPr>
          <p:nvPr/>
        </p:nvPicPr>
        <p:blipFill>
          <a:blip r:embed="rId3"/>
          <a:srcRect l="26148" r="48640"/>
          <a:stretch/>
        </p:blipFill>
        <p:spPr>
          <a:xfrm>
            <a:off x="1052945" y="1612669"/>
            <a:ext cx="1845426" cy="3212696"/>
          </a:xfrm>
          <a:prstGeom prst="rect">
            <a:avLst/>
          </a:prstGeom>
        </p:spPr>
      </p:pic>
    </p:spTree>
    <p:extLst>
      <p:ext uri="{BB962C8B-B14F-4D97-AF65-F5344CB8AC3E}">
        <p14:creationId xmlns:p14="http://schemas.microsoft.com/office/powerpoint/2010/main" val="365071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7D3C-09D9-F01A-B145-EC7DBBF4DE2B}"/>
              </a:ext>
            </a:extLst>
          </p:cNvPr>
          <p:cNvSpPr txBox="1"/>
          <p:nvPr/>
        </p:nvSpPr>
        <p:spPr>
          <a:xfrm>
            <a:off x="2641308" y="1443841"/>
            <a:ext cx="8597500" cy="3662541"/>
          </a:xfrm>
          <a:prstGeom prst="rect">
            <a:avLst/>
          </a:prstGeom>
          <a:noFill/>
        </p:spPr>
        <p:txBody>
          <a:bodyPr wrap="square" rtlCol="0">
            <a:spAutoFit/>
          </a:bodyPr>
          <a:lstStyle/>
          <a:p>
            <a:pPr lvl="0"/>
            <a:r>
              <a:rPr lang="fr-FR" sz="3200" b="1" dirty="0">
                <a:solidFill>
                  <a:schemeClr val="tx1"/>
                </a:solidFill>
              </a:rPr>
              <a:t>Étape 7 : Organisation des ateliers</a:t>
            </a:r>
            <a:endParaRPr lang="fr-FR" sz="3200" b="1" dirty="0"/>
          </a:p>
          <a:p>
            <a:pPr lvl="0"/>
            <a:endParaRPr lang="fr-FR" sz="3200" b="1" dirty="0">
              <a:solidFill>
                <a:schemeClr val="tx1"/>
              </a:solidFill>
            </a:endParaRPr>
          </a:p>
          <a:p>
            <a:pPr marL="457200" lvl="0" indent="-457200">
              <a:buFont typeface="Arial" panose="020B0604020202020204" pitchFamily="34" charset="0"/>
              <a:buChar char="•"/>
            </a:pPr>
            <a:r>
              <a:rPr lang="fr-FR" sz="2800" dirty="0">
                <a:solidFill>
                  <a:schemeClr val="tx1"/>
                </a:solidFill>
              </a:rPr>
              <a:t>Réalisation d’une analyse SWOT : forces, faiblesses, opportunités, menaces.</a:t>
            </a:r>
          </a:p>
          <a:p>
            <a:pPr marL="457200" lvl="0" indent="-457200">
              <a:buFont typeface="Arial" panose="020B0604020202020204" pitchFamily="34" charset="0"/>
              <a:buChar char="•"/>
            </a:pPr>
            <a:r>
              <a:rPr lang="fr-FR" sz="2800" dirty="0">
                <a:solidFill>
                  <a:schemeClr val="tx1"/>
                </a:solidFill>
              </a:rPr>
              <a:t>Utilisation de l'analyse PESTEL pour les facteurs environnementaux.</a:t>
            </a:r>
          </a:p>
          <a:p>
            <a:pPr marL="457200" lvl="0" indent="-457200">
              <a:buFont typeface="Arial" panose="020B0604020202020204" pitchFamily="34" charset="0"/>
              <a:buChar char="•"/>
            </a:pPr>
            <a:r>
              <a:rPr lang="fr-FR" sz="2800" dirty="0"/>
              <a:t>Définition du positionnement produit/prix</a:t>
            </a:r>
            <a:endParaRPr lang="fr-FR" sz="2800" dirty="0">
              <a:solidFill>
                <a:schemeClr val="tx1"/>
              </a:solidFill>
            </a:endParaRPr>
          </a:p>
          <a:p>
            <a:pPr marL="457200" lvl="0" indent="-457200">
              <a:buFont typeface="Arial" panose="020B0604020202020204" pitchFamily="34" charset="0"/>
              <a:buChar char="•"/>
            </a:pPr>
            <a:r>
              <a:rPr lang="fr-FR" sz="2800" dirty="0">
                <a:solidFill>
                  <a:schemeClr val="tx1"/>
                </a:solidFill>
              </a:rPr>
              <a:t>Benchmark pour fixer un positionnement prix/produit </a:t>
            </a: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3" name="Picture 2">
            <a:extLst>
              <a:ext uri="{FF2B5EF4-FFF2-40B4-BE49-F238E27FC236}">
                <a16:creationId xmlns:a16="http://schemas.microsoft.com/office/drawing/2014/main" id="{81BBF764-3AA3-1100-5460-35B4B31CE13B}"/>
              </a:ext>
            </a:extLst>
          </p:cNvPr>
          <p:cNvPicPr>
            <a:picLocks noChangeAspect="1"/>
          </p:cNvPicPr>
          <p:nvPr/>
        </p:nvPicPr>
        <p:blipFill>
          <a:blip r:embed="rId3"/>
          <a:srcRect l="50678" r="24565"/>
          <a:stretch/>
        </p:blipFill>
        <p:spPr>
          <a:xfrm>
            <a:off x="611740" y="1443841"/>
            <a:ext cx="1812176" cy="3212696"/>
          </a:xfrm>
          <a:prstGeom prst="rect">
            <a:avLst/>
          </a:prstGeom>
        </p:spPr>
      </p:pic>
    </p:spTree>
    <p:extLst>
      <p:ext uri="{BB962C8B-B14F-4D97-AF65-F5344CB8AC3E}">
        <p14:creationId xmlns:p14="http://schemas.microsoft.com/office/powerpoint/2010/main" val="122366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B307D3C-09D9-F01A-B145-EC7DBBF4DE2B}"/>
              </a:ext>
            </a:extLst>
          </p:cNvPr>
          <p:cNvSpPr txBox="1"/>
          <p:nvPr/>
        </p:nvSpPr>
        <p:spPr>
          <a:xfrm>
            <a:off x="3253048" y="1429789"/>
            <a:ext cx="8617528" cy="2800767"/>
          </a:xfrm>
          <a:prstGeom prst="rect">
            <a:avLst/>
          </a:prstGeom>
          <a:noFill/>
        </p:spPr>
        <p:txBody>
          <a:bodyPr wrap="square" rtlCol="0">
            <a:spAutoFit/>
          </a:bodyPr>
          <a:lstStyle/>
          <a:p>
            <a:pPr lvl="0"/>
            <a:r>
              <a:rPr lang="fr-FR" sz="3200" b="1" dirty="0">
                <a:solidFill>
                  <a:schemeClr val="tx1"/>
                </a:solidFill>
              </a:rPr>
              <a:t>Étape 8 : Consolidation des actions</a:t>
            </a:r>
            <a:endParaRPr lang="fr-FR" sz="3200" b="1" dirty="0"/>
          </a:p>
          <a:p>
            <a:pPr lvl="0"/>
            <a:endParaRPr lang="fr-FR" sz="3200" b="1" dirty="0">
              <a:solidFill>
                <a:schemeClr val="tx1"/>
              </a:solidFill>
            </a:endParaRPr>
          </a:p>
          <a:p>
            <a:pPr marL="457200" lvl="0" indent="-457200">
              <a:buFont typeface="Arial" panose="020B0604020202020204" pitchFamily="34" charset="0"/>
              <a:buChar char="•"/>
            </a:pPr>
            <a:r>
              <a:rPr lang="fr-FR" sz="2800" dirty="0">
                <a:solidFill>
                  <a:schemeClr val="tx1"/>
                </a:solidFill>
              </a:rPr>
              <a:t>Synthèse des résultats par volet : commercial, technique, financier, économique.</a:t>
            </a:r>
          </a:p>
          <a:p>
            <a:pPr marL="457200" lvl="0" indent="-457200">
              <a:buFont typeface="Arial" panose="020B0604020202020204" pitchFamily="34" charset="0"/>
              <a:buChar char="•"/>
            </a:pPr>
            <a:r>
              <a:rPr lang="fr-FR" sz="2800" dirty="0">
                <a:solidFill>
                  <a:schemeClr val="tx1"/>
                </a:solidFill>
              </a:rPr>
              <a:t>Présentation des conclusions aux comités d’approbation</a:t>
            </a:r>
          </a:p>
        </p:txBody>
      </p:sp>
      <p:sp>
        <p:nvSpPr>
          <p:cNvPr id="5" name="TextBox 4">
            <a:extLst>
              <a:ext uri="{FF2B5EF4-FFF2-40B4-BE49-F238E27FC236}">
                <a16:creationId xmlns:a16="http://schemas.microsoft.com/office/drawing/2014/main" id="{FA25793C-8208-0D7F-2E5B-2E78C3245EFD}"/>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Etapes de l’étude de faisabilité de projet</a:t>
            </a:r>
          </a:p>
        </p:txBody>
      </p:sp>
      <p:pic>
        <p:nvPicPr>
          <p:cNvPr id="2" name="Picture 1">
            <a:extLst>
              <a:ext uri="{FF2B5EF4-FFF2-40B4-BE49-F238E27FC236}">
                <a16:creationId xmlns:a16="http://schemas.microsoft.com/office/drawing/2014/main" id="{0B07A130-E07F-288D-788D-A6B77EC4710F}"/>
              </a:ext>
            </a:extLst>
          </p:cNvPr>
          <p:cNvPicPr>
            <a:picLocks noChangeAspect="1"/>
          </p:cNvPicPr>
          <p:nvPr/>
        </p:nvPicPr>
        <p:blipFill>
          <a:blip r:embed="rId3"/>
          <a:srcRect l="75890"/>
          <a:stretch/>
        </p:blipFill>
        <p:spPr>
          <a:xfrm>
            <a:off x="1014153" y="1575021"/>
            <a:ext cx="1764804" cy="3212696"/>
          </a:xfrm>
          <a:prstGeom prst="rect">
            <a:avLst/>
          </a:prstGeom>
        </p:spPr>
      </p:pic>
    </p:spTree>
    <p:extLst>
      <p:ext uri="{BB962C8B-B14F-4D97-AF65-F5344CB8AC3E}">
        <p14:creationId xmlns:p14="http://schemas.microsoft.com/office/powerpoint/2010/main" val="2973307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4A738-26C5-15E9-642E-B3124A9C7719}"/>
              </a:ext>
            </a:extLst>
          </p:cNvPr>
          <p:cNvSpPr/>
          <p:nvPr/>
        </p:nvSpPr>
        <p:spPr>
          <a:xfrm>
            <a:off x="0" y="0"/>
            <a:ext cx="12192000" cy="6858000"/>
          </a:xfrm>
          <a:prstGeom prst="rect">
            <a:avLst/>
          </a:prstGeom>
          <a:solidFill>
            <a:srgbClr val="66B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3">
            <a:extLst>
              <a:ext uri="{FF2B5EF4-FFF2-40B4-BE49-F238E27FC236}">
                <a16:creationId xmlns:a16="http://schemas.microsoft.com/office/drawing/2014/main" id="{51ACF3BF-F0BA-79A5-6179-0B92C91A6D69}"/>
              </a:ext>
            </a:extLst>
          </p:cNvPr>
          <p:cNvSpPr txBox="1"/>
          <p:nvPr/>
        </p:nvSpPr>
        <p:spPr>
          <a:xfrm>
            <a:off x="1463040" y="2188980"/>
            <a:ext cx="9559636" cy="2123658"/>
          </a:xfrm>
          <a:prstGeom prst="rect">
            <a:avLst/>
          </a:prstGeom>
          <a:noFill/>
        </p:spPr>
        <p:txBody>
          <a:bodyPr wrap="square" rtlCol="0">
            <a:spAutoFit/>
          </a:bodyPr>
          <a:lstStyle/>
          <a:p>
            <a:pPr algn="ctr"/>
            <a:r>
              <a:rPr lang="fr-FR" sz="6600" b="1" dirty="0">
                <a:latin typeface="Century Gothic" panose="020B0502020202020204" pitchFamily="34" charset="0"/>
              </a:rPr>
              <a:t>La matrice </a:t>
            </a:r>
          </a:p>
          <a:p>
            <a:pPr algn="ctr"/>
            <a:r>
              <a:rPr lang="fr-FR" sz="6600" b="1" dirty="0">
                <a:latin typeface="Century Gothic" panose="020B0502020202020204" pitchFamily="34" charset="0"/>
              </a:rPr>
              <a:t>de faisabilité</a:t>
            </a:r>
            <a:endParaRPr lang="fr-F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4999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AE81-544C-F628-4A87-386586BFD93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La matrice de faisabilité</a:t>
            </a:r>
          </a:p>
        </p:txBody>
      </p:sp>
      <p:sp>
        <p:nvSpPr>
          <p:cNvPr id="3" name="TextBox 2">
            <a:extLst>
              <a:ext uri="{FF2B5EF4-FFF2-40B4-BE49-F238E27FC236}">
                <a16:creationId xmlns:a16="http://schemas.microsoft.com/office/drawing/2014/main" id="{56A01A00-0ADB-FEBB-C137-1C8340DB9FA6}"/>
              </a:ext>
            </a:extLst>
          </p:cNvPr>
          <p:cNvSpPr txBox="1"/>
          <p:nvPr/>
        </p:nvSpPr>
        <p:spPr>
          <a:xfrm>
            <a:off x="748145" y="1446415"/>
            <a:ext cx="8695113" cy="584775"/>
          </a:xfrm>
          <a:prstGeom prst="rect">
            <a:avLst/>
          </a:prstGeom>
          <a:noFill/>
        </p:spPr>
        <p:txBody>
          <a:bodyPr wrap="square" rtlCol="0">
            <a:spAutoFit/>
          </a:bodyPr>
          <a:lstStyle/>
          <a:p>
            <a:r>
              <a:rPr lang="fr-FR" sz="3200" dirty="0">
                <a:solidFill>
                  <a:srgbClr val="FF0000"/>
                </a:solidFill>
              </a:rPr>
              <a:t>Screen </a:t>
            </a:r>
            <a:r>
              <a:rPr lang="fr-FR" sz="3200" dirty="0" err="1">
                <a:solidFill>
                  <a:srgbClr val="FF0000"/>
                </a:solidFill>
              </a:rPr>
              <a:t>recording</a:t>
            </a:r>
            <a:r>
              <a:rPr lang="fr-FR" sz="3200" dirty="0">
                <a:solidFill>
                  <a:srgbClr val="FF0000"/>
                </a:solidFill>
              </a:rPr>
              <a:t> template</a:t>
            </a:r>
          </a:p>
        </p:txBody>
      </p:sp>
    </p:spTree>
    <p:extLst>
      <p:ext uri="{BB962C8B-B14F-4D97-AF65-F5344CB8AC3E}">
        <p14:creationId xmlns:p14="http://schemas.microsoft.com/office/powerpoint/2010/main" val="3214402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AE81-544C-F628-4A87-386586BFD93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La matrice de faisabilité</a:t>
            </a:r>
          </a:p>
        </p:txBody>
      </p:sp>
      <p:sp>
        <p:nvSpPr>
          <p:cNvPr id="3" name="TextBox 2">
            <a:extLst>
              <a:ext uri="{FF2B5EF4-FFF2-40B4-BE49-F238E27FC236}">
                <a16:creationId xmlns:a16="http://schemas.microsoft.com/office/drawing/2014/main" id="{56A01A00-0ADB-FEBB-C137-1C8340DB9FA6}"/>
              </a:ext>
            </a:extLst>
          </p:cNvPr>
          <p:cNvSpPr txBox="1"/>
          <p:nvPr/>
        </p:nvSpPr>
        <p:spPr>
          <a:xfrm>
            <a:off x="748145" y="1446415"/>
            <a:ext cx="8695113" cy="584775"/>
          </a:xfrm>
          <a:prstGeom prst="rect">
            <a:avLst/>
          </a:prstGeom>
          <a:noFill/>
        </p:spPr>
        <p:txBody>
          <a:bodyPr wrap="square" rtlCol="0">
            <a:spAutoFit/>
          </a:bodyPr>
          <a:lstStyle/>
          <a:p>
            <a:r>
              <a:rPr lang="fr-FR" sz="3200" dirty="0">
                <a:solidFill>
                  <a:srgbClr val="FF0000"/>
                </a:solidFill>
              </a:rPr>
              <a:t>Screen </a:t>
            </a:r>
            <a:r>
              <a:rPr lang="fr-FR" sz="3200" dirty="0" err="1">
                <a:solidFill>
                  <a:srgbClr val="FF0000"/>
                </a:solidFill>
              </a:rPr>
              <a:t>recording</a:t>
            </a:r>
            <a:r>
              <a:rPr lang="fr-FR" sz="3200" dirty="0">
                <a:solidFill>
                  <a:srgbClr val="FF0000"/>
                </a:solidFill>
              </a:rPr>
              <a:t> template</a:t>
            </a:r>
          </a:p>
        </p:txBody>
      </p:sp>
    </p:spTree>
    <p:extLst>
      <p:ext uri="{BB962C8B-B14F-4D97-AF65-F5344CB8AC3E}">
        <p14:creationId xmlns:p14="http://schemas.microsoft.com/office/powerpoint/2010/main" val="3649665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5F4A738-26C5-15E9-642E-B3124A9C7719}"/>
              </a:ext>
            </a:extLst>
          </p:cNvPr>
          <p:cNvSpPr/>
          <p:nvPr/>
        </p:nvSpPr>
        <p:spPr>
          <a:xfrm>
            <a:off x="0" y="0"/>
            <a:ext cx="12192000" cy="6858000"/>
          </a:xfrm>
          <a:prstGeom prst="rect">
            <a:avLst/>
          </a:prstGeom>
          <a:solidFill>
            <a:srgbClr val="66BF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3">
            <a:extLst>
              <a:ext uri="{FF2B5EF4-FFF2-40B4-BE49-F238E27FC236}">
                <a16:creationId xmlns:a16="http://schemas.microsoft.com/office/drawing/2014/main" id="{51ACF3BF-F0BA-79A5-6179-0B92C91A6D69}"/>
              </a:ext>
            </a:extLst>
          </p:cNvPr>
          <p:cNvSpPr txBox="1"/>
          <p:nvPr/>
        </p:nvSpPr>
        <p:spPr>
          <a:xfrm>
            <a:off x="1463040" y="2188980"/>
            <a:ext cx="9559636" cy="1107996"/>
          </a:xfrm>
          <a:prstGeom prst="rect">
            <a:avLst/>
          </a:prstGeom>
          <a:noFill/>
        </p:spPr>
        <p:txBody>
          <a:bodyPr wrap="square" rtlCol="0">
            <a:spAutoFit/>
          </a:bodyPr>
          <a:lstStyle/>
          <a:p>
            <a:pPr algn="ctr"/>
            <a:r>
              <a:rPr lang="fr-FR" sz="6600" b="1" dirty="0">
                <a:latin typeface="Century Gothic" panose="020B0502020202020204" pitchFamily="34" charset="0"/>
              </a:rPr>
              <a:t>L’analyse d’impact</a:t>
            </a:r>
            <a:endParaRPr lang="fr-F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6095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AE81-544C-F628-4A87-386586BFD93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Compléter avec l’analyse d’impact</a:t>
            </a:r>
          </a:p>
        </p:txBody>
      </p:sp>
      <p:pic>
        <p:nvPicPr>
          <p:cNvPr id="5" name="Picture 4">
            <a:extLst>
              <a:ext uri="{FF2B5EF4-FFF2-40B4-BE49-F238E27FC236}">
                <a16:creationId xmlns:a16="http://schemas.microsoft.com/office/drawing/2014/main" id="{0CCC5B11-FBA2-1C73-B563-7809F1023983}"/>
              </a:ext>
            </a:extLst>
          </p:cNvPr>
          <p:cNvPicPr>
            <a:picLocks noChangeAspect="1"/>
          </p:cNvPicPr>
          <p:nvPr/>
        </p:nvPicPr>
        <p:blipFill>
          <a:blip r:embed="rId3"/>
          <a:stretch>
            <a:fillRect/>
          </a:stretch>
        </p:blipFill>
        <p:spPr>
          <a:xfrm>
            <a:off x="611740" y="2295525"/>
            <a:ext cx="2171700" cy="2266950"/>
          </a:xfrm>
          <a:prstGeom prst="rect">
            <a:avLst/>
          </a:prstGeom>
        </p:spPr>
      </p:pic>
      <p:sp>
        <p:nvSpPr>
          <p:cNvPr id="6" name="TextBox 5">
            <a:extLst>
              <a:ext uri="{FF2B5EF4-FFF2-40B4-BE49-F238E27FC236}">
                <a16:creationId xmlns:a16="http://schemas.microsoft.com/office/drawing/2014/main" id="{562C21AD-2EC4-0427-CF19-C5102AB452E5}"/>
              </a:ext>
            </a:extLst>
          </p:cNvPr>
          <p:cNvSpPr txBox="1"/>
          <p:nvPr/>
        </p:nvSpPr>
        <p:spPr>
          <a:xfrm>
            <a:off x="2783441" y="1695796"/>
            <a:ext cx="8106232" cy="3108543"/>
          </a:xfrm>
          <a:prstGeom prst="rect">
            <a:avLst/>
          </a:prstGeom>
          <a:noFill/>
        </p:spPr>
        <p:txBody>
          <a:bodyPr wrap="square" rtlCol="0">
            <a:spAutoFit/>
          </a:bodyPr>
          <a:lstStyle/>
          <a:p>
            <a:pPr marL="285750" indent="-285750">
              <a:buFont typeface="Arial" panose="020B0604020202020204" pitchFamily="34" charset="0"/>
              <a:buChar char="•"/>
            </a:pPr>
            <a:r>
              <a:rPr lang="fr-FR" sz="2800" dirty="0"/>
              <a:t>Gérer l’organisation du projet en optimisant les ressources</a:t>
            </a:r>
          </a:p>
          <a:p>
            <a:pPr marL="285750" indent="-285750">
              <a:buFont typeface="Arial" panose="020B0604020202020204" pitchFamily="34" charset="0"/>
              <a:buChar char="•"/>
            </a:pPr>
            <a:r>
              <a:rPr lang="fr-FR" sz="2800" dirty="0"/>
              <a:t>Prévenir les risques et transformer les opportunités en forces</a:t>
            </a:r>
          </a:p>
          <a:p>
            <a:pPr marL="285750" indent="-285750">
              <a:buFont typeface="Arial" panose="020B0604020202020204" pitchFamily="34" charset="0"/>
              <a:buChar char="•"/>
            </a:pPr>
            <a:r>
              <a:rPr lang="fr-FR" sz="2800" dirty="0"/>
              <a:t>Créer une cartographie exhaustive des risques</a:t>
            </a:r>
          </a:p>
          <a:p>
            <a:pPr marL="285750" indent="-285750">
              <a:buFont typeface="Arial" panose="020B0604020202020204" pitchFamily="34" charset="0"/>
              <a:buChar char="•"/>
            </a:pPr>
            <a:r>
              <a:rPr lang="fr-FR" sz="2800" dirty="0"/>
              <a:t>Préparer la gestion du changement pour assurer l'adoption des résultats du projet</a:t>
            </a:r>
          </a:p>
        </p:txBody>
      </p:sp>
    </p:spTree>
    <p:extLst>
      <p:ext uri="{BB962C8B-B14F-4D97-AF65-F5344CB8AC3E}">
        <p14:creationId xmlns:p14="http://schemas.microsoft.com/office/powerpoint/2010/main" val="24322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68436-0275-EB1C-BE15-C4F0675A05F3}"/>
              </a:ext>
            </a:extLst>
          </p:cNvPr>
          <p:cNvPicPr>
            <a:picLocks noChangeAspect="1"/>
          </p:cNvPicPr>
          <p:nvPr/>
        </p:nvPicPr>
        <p:blipFill>
          <a:blip r:embed="rId3"/>
          <a:srcRect l="31553" t="27572" r="31145" b="6830"/>
          <a:stretch/>
        </p:blipFill>
        <p:spPr>
          <a:xfrm>
            <a:off x="2460567" y="1330036"/>
            <a:ext cx="3319549" cy="3391593"/>
          </a:xfrm>
          <a:prstGeom prst="rect">
            <a:avLst/>
          </a:prstGeom>
        </p:spPr>
      </p:pic>
      <p:pic>
        <p:nvPicPr>
          <p:cNvPr id="6" name="Picture 5">
            <a:extLst>
              <a:ext uri="{FF2B5EF4-FFF2-40B4-BE49-F238E27FC236}">
                <a16:creationId xmlns:a16="http://schemas.microsoft.com/office/drawing/2014/main" id="{7B71E4DC-ED18-7DF3-FBFF-7DDFE8E876CA}"/>
              </a:ext>
            </a:extLst>
          </p:cNvPr>
          <p:cNvPicPr>
            <a:picLocks noChangeAspect="1"/>
          </p:cNvPicPr>
          <p:nvPr/>
        </p:nvPicPr>
        <p:blipFill>
          <a:blip r:embed="rId4"/>
          <a:stretch>
            <a:fillRect/>
          </a:stretch>
        </p:blipFill>
        <p:spPr>
          <a:xfrm>
            <a:off x="863311" y="695410"/>
            <a:ext cx="1726950" cy="1765157"/>
          </a:xfrm>
          <a:prstGeom prst="rect">
            <a:avLst/>
          </a:prstGeom>
        </p:spPr>
      </p:pic>
    </p:spTree>
    <p:extLst>
      <p:ext uri="{BB962C8B-B14F-4D97-AF65-F5344CB8AC3E}">
        <p14:creationId xmlns:p14="http://schemas.microsoft.com/office/powerpoint/2010/main" val="1092622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AE81-544C-F628-4A87-386586BFD93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Compléter avec l’analyse d’impact</a:t>
            </a:r>
          </a:p>
        </p:txBody>
      </p:sp>
      <p:pic>
        <p:nvPicPr>
          <p:cNvPr id="5" name="Picture 4">
            <a:extLst>
              <a:ext uri="{FF2B5EF4-FFF2-40B4-BE49-F238E27FC236}">
                <a16:creationId xmlns:a16="http://schemas.microsoft.com/office/drawing/2014/main" id="{0CCC5B11-FBA2-1C73-B563-7809F1023983}"/>
              </a:ext>
            </a:extLst>
          </p:cNvPr>
          <p:cNvPicPr>
            <a:picLocks noChangeAspect="1"/>
          </p:cNvPicPr>
          <p:nvPr/>
        </p:nvPicPr>
        <p:blipFill>
          <a:blip r:embed="rId3"/>
          <a:stretch>
            <a:fillRect/>
          </a:stretch>
        </p:blipFill>
        <p:spPr>
          <a:xfrm>
            <a:off x="611740" y="2295525"/>
            <a:ext cx="2171700" cy="2266950"/>
          </a:xfrm>
          <a:prstGeom prst="rect">
            <a:avLst/>
          </a:prstGeom>
        </p:spPr>
      </p:pic>
      <p:sp>
        <p:nvSpPr>
          <p:cNvPr id="6" name="TextBox 5">
            <a:extLst>
              <a:ext uri="{FF2B5EF4-FFF2-40B4-BE49-F238E27FC236}">
                <a16:creationId xmlns:a16="http://schemas.microsoft.com/office/drawing/2014/main" id="{562C21AD-2EC4-0427-CF19-C5102AB452E5}"/>
              </a:ext>
            </a:extLst>
          </p:cNvPr>
          <p:cNvSpPr txBox="1"/>
          <p:nvPr/>
        </p:nvSpPr>
        <p:spPr>
          <a:xfrm>
            <a:off x="2783441" y="1695796"/>
            <a:ext cx="8106232" cy="3108543"/>
          </a:xfrm>
          <a:prstGeom prst="rect">
            <a:avLst/>
          </a:prstGeom>
          <a:noFill/>
        </p:spPr>
        <p:txBody>
          <a:bodyPr wrap="square" rtlCol="0">
            <a:spAutoFit/>
          </a:bodyPr>
          <a:lstStyle/>
          <a:p>
            <a:pPr marL="285750" indent="-285750">
              <a:buFont typeface="Arial" panose="020B0604020202020204" pitchFamily="34" charset="0"/>
              <a:buChar char="•"/>
            </a:pPr>
            <a:r>
              <a:rPr lang="fr-FR" sz="2800" dirty="0"/>
              <a:t>Gérer l’organisation du projet en optimisant les ressources</a:t>
            </a:r>
          </a:p>
          <a:p>
            <a:pPr marL="285750" indent="-285750">
              <a:buFont typeface="Arial" panose="020B0604020202020204" pitchFamily="34" charset="0"/>
              <a:buChar char="•"/>
            </a:pPr>
            <a:r>
              <a:rPr lang="fr-FR" sz="2800" dirty="0"/>
              <a:t>Prévenir les risques et transformer les opportunités en forces</a:t>
            </a:r>
          </a:p>
          <a:p>
            <a:pPr marL="285750" indent="-285750">
              <a:buFont typeface="Arial" panose="020B0604020202020204" pitchFamily="34" charset="0"/>
              <a:buChar char="•"/>
            </a:pPr>
            <a:r>
              <a:rPr lang="fr-FR" sz="2800" dirty="0"/>
              <a:t>Créer une cartographie exhaustive des risques</a:t>
            </a:r>
          </a:p>
          <a:p>
            <a:pPr marL="285750" indent="-285750">
              <a:buFont typeface="Arial" panose="020B0604020202020204" pitchFamily="34" charset="0"/>
              <a:buChar char="•"/>
            </a:pPr>
            <a:r>
              <a:rPr lang="fr-FR" sz="2800" dirty="0"/>
              <a:t>Préparer la gestion du changement pour assurer l'adoption des résultats du projet</a:t>
            </a:r>
          </a:p>
        </p:txBody>
      </p:sp>
    </p:spTree>
    <p:extLst>
      <p:ext uri="{BB962C8B-B14F-4D97-AF65-F5344CB8AC3E}">
        <p14:creationId xmlns:p14="http://schemas.microsoft.com/office/powerpoint/2010/main" val="88805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3FAE81-544C-F628-4A87-386586BFD933}"/>
              </a:ext>
            </a:extLst>
          </p:cNvPr>
          <p:cNvSpPr txBox="1"/>
          <p:nvPr/>
        </p:nvSpPr>
        <p:spPr>
          <a:xfrm>
            <a:off x="611740" y="195305"/>
            <a:ext cx="9845671" cy="646331"/>
          </a:xfrm>
          <a:prstGeom prst="rect">
            <a:avLst/>
          </a:prstGeom>
          <a:solidFill>
            <a:schemeClr val="accent6">
              <a:lumMod val="20000"/>
              <a:lumOff val="80000"/>
            </a:schemeClr>
          </a:solidFill>
        </p:spPr>
        <p:txBody>
          <a:bodyPr wrap="square" rtlCol="0">
            <a:spAutoFit/>
          </a:bodyPr>
          <a:lstStyle/>
          <a:p>
            <a:r>
              <a:rPr lang="fr-FR" sz="3600" b="1" dirty="0"/>
              <a:t>Exemple</a:t>
            </a:r>
          </a:p>
        </p:txBody>
      </p:sp>
      <p:pic>
        <p:nvPicPr>
          <p:cNvPr id="4" name="Picture 3">
            <a:extLst>
              <a:ext uri="{FF2B5EF4-FFF2-40B4-BE49-F238E27FC236}">
                <a16:creationId xmlns:a16="http://schemas.microsoft.com/office/drawing/2014/main" id="{8ECC270D-69F7-1595-EFCB-C00057855730}"/>
              </a:ext>
            </a:extLst>
          </p:cNvPr>
          <p:cNvPicPr>
            <a:picLocks noChangeAspect="1"/>
          </p:cNvPicPr>
          <p:nvPr/>
        </p:nvPicPr>
        <p:blipFill>
          <a:blip r:embed="rId3"/>
          <a:stretch>
            <a:fillRect/>
          </a:stretch>
        </p:blipFill>
        <p:spPr>
          <a:xfrm>
            <a:off x="611740" y="817193"/>
            <a:ext cx="10922924" cy="6236676"/>
          </a:xfrm>
          <a:prstGeom prst="rect">
            <a:avLst/>
          </a:prstGeom>
        </p:spPr>
      </p:pic>
    </p:spTree>
    <p:extLst>
      <p:ext uri="{BB962C8B-B14F-4D97-AF65-F5344CB8AC3E}">
        <p14:creationId xmlns:p14="http://schemas.microsoft.com/office/powerpoint/2010/main" val="3702877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2B2BA19E-A2B5-2683-1FC3-EC0DC5484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48" y="758598"/>
            <a:ext cx="5715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ACC97EE-8F63-C800-774D-2476D8647039}"/>
              </a:ext>
            </a:extLst>
          </p:cNvPr>
          <p:cNvSpPr txBox="1"/>
          <p:nvPr/>
        </p:nvSpPr>
        <p:spPr>
          <a:xfrm>
            <a:off x="3495041" y="4965452"/>
            <a:ext cx="9012843" cy="230832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2000" b="0" i="0" u="none" strike="noStrike" cap="none" normalizeH="0" baseline="0" dirty="0">
                <a:ln>
                  <a:noFill/>
                </a:ln>
                <a:solidFill>
                  <a:schemeClr val="tx1"/>
                </a:solidFill>
                <a:effectLst/>
                <a:latin typeface="Arial" panose="020B0604020202020204" pitchFamily="34" charset="0"/>
              </a:rPr>
            </a:br>
            <a:endParaRPr kumimoji="0" lang="fr-FR" altLang="fr-F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 Téléchargez le Kit maintenant »</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b="0" i="0" u="none" strike="noStrike" cap="none" normalizeH="0" baseline="0" dirty="0">
                <a:ln>
                  <a:noFill/>
                </a:ln>
                <a:solidFill>
                  <a:srgbClr val="FF0000"/>
                </a:solidFill>
                <a:effectLst/>
                <a:latin typeface="Calibri" panose="020F0502020204030204" pitchFamily="34" charset="0"/>
                <a:cs typeface="Calibri" panose="020F0502020204030204" pitchFamily="34" charset="0"/>
              </a:rPr>
              <a:t>flèche interactive</a:t>
            </a:r>
            <a:endParaRPr kumimoji="0" lang="fr-FR" altLang="fr-FR"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2000" b="0" i="0" u="none" strike="noStrike" cap="none" normalizeH="0" baseline="0" dirty="0">
                <a:ln>
                  <a:noFill/>
                </a:ln>
                <a:solidFill>
                  <a:schemeClr val="tx1"/>
                </a:solidFill>
                <a:effectLst/>
                <a:latin typeface="Arial" panose="020B0604020202020204" pitchFamily="34" charset="0"/>
              </a:rPr>
            </a:b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10" name="TextBox 9">
            <a:extLst>
              <a:ext uri="{FF2B5EF4-FFF2-40B4-BE49-F238E27FC236}">
                <a16:creationId xmlns:a16="http://schemas.microsoft.com/office/drawing/2014/main" id="{3AF3293A-3B0F-FCCD-90DA-C7322C967745}"/>
              </a:ext>
            </a:extLst>
          </p:cNvPr>
          <p:cNvSpPr txBox="1"/>
          <p:nvPr/>
        </p:nvSpPr>
        <p:spPr>
          <a:xfrm>
            <a:off x="4299066" y="931551"/>
            <a:ext cx="8208818" cy="441659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1" i="0" u="none" strike="noStrike" cap="none" normalizeH="0" baseline="0" dirty="0">
                <a:ln>
                  <a:noFill/>
                </a:ln>
                <a:solidFill>
                  <a:srgbClr val="000000"/>
                </a:solidFill>
                <a:effectLst/>
                <a:latin typeface="Palatino Linotype" panose="02040502050505030304" pitchFamily="18" charset="0"/>
              </a:rPr>
              <a:t>Mettez en place une gestion de projet structurée et proactive</a:t>
            </a:r>
            <a:endParaRPr kumimoji="0" lang="fr-FR" altLang="fr-FR"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600" b="0" i="0" u="none" strike="noStrike" cap="none" normalizeH="0" baseline="0" dirty="0">
                <a:ln>
                  <a:noFill/>
                </a:ln>
                <a:solidFill>
                  <a:schemeClr val="tx1"/>
                </a:solidFill>
                <a:effectLst/>
                <a:latin typeface="Arial" panose="020B0604020202020204" pitchFamily="34" charset="0"/>
              </a:rPr>
            </a:b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rgbClr val="000000"/>
                </a:solidFill>
                <a:effectLst/>
                <a:latin typeface="Arimo"/>
              </a:rPr>
              <a:t>Et </a:t>
            </a:r>
            <a:r>
              <a:rPr kumimoji="0" lang="fr-FR" altLang="fr-FR" sz="2400" b="0" i="0" u="none" strike="noStrike" cap="none" normalizeH="0" baseline="0" dirty="0">
                <a:ln>
                  <a:noFill/>
                </a:ln>
                <a:solidFill>
                  <a:srgbClr val="000000"/>
                </a:solidFill>
                <a:effectLst/>
                <a:latin typeface="Palatino Linotype" panose="02040502050505030304" pitchFamily="18" charset="0"/>
              </a:rPr>
              <a:t>arrêtez de subir les dérives de votre projet</a:t>
            </a:r>
            <a:endParaRPr kumimoji="0" lang="fr-FR" altLang="fr-FR"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600" b="0" i="0" u="none" strike="noStrike" cap="none" normalizeH="0" baseline="0" dirty="0">
                <a:ln>
                  <a:noFill/>
                </a:ln>
                <a:solidFill>
                  <a:schemeClr val="tx1"/>
                </a:solidFill>
                <a:effectLst/>
                <a:latin typeface="Arial" panose="020B0604020202020204" pitchFamily="34" charset="0"/>
              </a:rPr>
            </a:br>
            <a:endParaRPr kumimoji="0" lang="fr-FR" altLang="fr-FR"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Pilotez</a:t>
            </a: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vos projets en suivant une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méthodologie structurée</a:t>
            </a:r>
            <a:endPar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Accélérez</a:t>
            </a: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la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réalisation</a:t>
            </a: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de votre projet en utilisant les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bons livrables au bon moment</a:t>
            </a:r>
            <a:endParaRPr kumimoji="0" lang="fr-FR" altLang="fr-FR"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400" b="0"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 Bénéficiez de </a:t>
            </a:r>
            <a:r>
              <a:rPr kumimoji="0" lang="fr-FR" altLang="fr-FR" sz="2400" b="1" i="0" u="none" strike="noStrike" cap="none" normalizeH="0" baseline="0" dirty="0">
                <a:ln>
                  <a:noFill/>
                </a:ln>
                <a:solidFill>
                  <a:srgbClr val="000000"/>
                </a:solidFill>
                <a:effectLst/>
                <a:latin typeface="Palatino Linotype" panose="02040502050505030304" pitchFamily="18" charset="0"/>
                <a:cs typeface="Arial" panose="020B0604020202020204" pitchFamily="34" charset="0"/>
              </a:rPr>
              <a:t>mises à jour gratuites et à vie</a:t>
            </a:r>
            <a:endParaRPr kumimoji="0" lang="fr-FR" altLang="fr-FR"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Arial" panose="020B0604020202020204" pitchFamily="34" charset="0"/>
              </a:rPr>
              <a:t> </a:t>
            </a:r>
            <a:endParaRPr lang="fr-FR" sz="2400" dirty="0"/>
          </a:p>
        </p:txBody>
      </p:sp>
    </p:spTree>
    <p:extLst>
      <p:ext uri="{BB962C8B-B14F-4D97-AF65-F5344CB8AC3E}">
        <p14:creationId xmlns:p14="http://schemas.microsoft.com/office/powerpoint/2010/main" val="84675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B71E4DC-ED18-7DF3-FBFF-7DDFE8E876CA}"/>
              </a:ext>
            </a:extLst>
          </p:cNvPr>
          <p:cNvPicPr>
            <a:picLocks noChangeAspect="1"/>
          </p:cNvPicPr>
          <p:nvPr/>
        </p:nvPicPr>
        <p:blipFill>
          <a:blip r:embed="rId3"/>
          <a:stretch>
            <a:fillRect/>
          </a:stretch>
        </p:blipFill>
        <p:spPr>
          <a:xfrm>
            <a:off x="830060" y="154170"/>
            <a:ext cx="1726950" cy="1765157"/>
          </a:xfrm>
          <a:prstGeom prst="rect">
            <a:avLst/>
          </a:prstGeom>
        </p:spPr>
      </p:pic>
      <p:pic>
        <p:nvPicPr>
          <p:cNvPr id="2" name="Picture 1">
            <a:extLst>
              <a:ext uri="{FF2B5EF4-FFF2-40B4-BE49-F238E27FC236}">
                <a16:creationId xmlns:a16="http://schemas.microsoft.com/office/drawing/2014/main" id="{28E373B2-E6F6-8928-681A-E8B3778AADD0}"/>
              </a:ext>
            </a:extLst>
          </p:cNvPr>
          <p:cNvPicPr>
            <a:picLocks noChangeAspect="1"/>
          </p:cNvPicPr>
          <p:nvPr/>
        </p:nvPicPr>
        <p:blipFill>
          <a:blip r:embed="rId4"/>
          <a:srcRect l="1571"/>
          <a:stretch/>
        </p:blipFill>
        <p:spPr>
          <a:xfrm>
            <a:off x="-567526" y="2199236"/>
            <a:ext cx="8246226" cy="3351158"/>
          </a:xfrm>
          <a:prstGeom prst="rect">
            <a:avLst/>
          </a:prstGeom>
        </p:spPr>
      </p:pic>
      <p:pic>
        <p:nvPicPr>
          <p:cNvPr id="3" name="Picture 2">
            <a:extLst>
              <a:ext uri="{FF2B5EF4-FFF2-40B4-BE49-F238E27FC236}">
                <a16:creationId xmlns:a16="http://schemas.microsoft.com/office/drawing/2014/main" id="{0C080B93-748E-03CE-418C-F91B897AFE6C}"/>
              </a:ext>
            </a:extLst>
          </p:cNvPr>
          <p:cNvPicPr>
            <a:picLocks noChangeAspect="1"/>
          </p:cNvPicPr>
          <p:nvPr/>
        </p:nvPicPr>
        <p:blipFill>
          <a:blip r:embed="rId5"/>
          <a:stretch>
            <a:fillRect/>
          </a:stretch>
        </p:blipFill>
        <p:spPr>
          <a:xfrm>
            <a:off x="7668820" y="2467967"/>
            <a:ext cx="7319737" cy="3212696"/>
          </a:xfrm>
          <a:prstGeom prst="rect">
            <a:avLst/>
          </a:prstGeom>
        </p:spPr>
      </p:pic>
    </p:spTree>
    <p:extLst>
      <p:ext uri="{BB962C8B-B14F-4D97-AF65-F5344CB8AC3E}">
        <p14:creationId xmlns:p14="http://schemas.microsoft.com/office/powerpoint/2010/main" val="1930207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C4ED4F-FBCC-D9DD-4F9E-196755888DB8}"/>
              </a:ext>
            </a:extLst>
          </p:cNvPr>
          <p:cNvPicPr>
            <a:picLocks noChangeAspect="1"/>
          </p:cNvPicPr>
          <p:nvPr/>
        </p:nvPicPr>
        <p:blipFill>
          <a:blip r:embed="rId3"/>
          <a:stretch>
            <a:fillRect/>
          </a:stretch>
        </p:blipFill>
        <p:spPr>
          <a:xfrm>
            <a:off x="2457450" y="404812"/>
            <a:ext cx="7277100" cy="6048375"/>
          </a:xfrm>
          <a:prstGeom prst="rect">
            <a:avLst/>
          </a:prstGeom>
        </p:spPr>
      </p:pic>
      <p:pic>
        <p:nvPicPr>
          <p:cNvPr id="9" name="Picture 8">
            <a:extLst>
              <a:ext uri="{FF2B5EF4-FFF2-40B4-BE49-F238E27FC236}">
                <a16:creationId xmlns:a16="http://schemas.microsoft.com/office/drawing/2014/main" id="{76AD46AB-534F-8517-3BCB-CB8C585DBD6B}"/>
              </a:ext>
            </a:extLst>
          </p:cNvPr>
          <p:cNvPicPr>
            <a:picLocks noChangeAspect="1"/>
          </p:cNvPicPr>
          <p:nvPr/>
        </p:nvPicPr>
        <p:blipFill>
          <a:blip r:embed="rId4"/>
          <a:stretch>
            <a:fillRect/>
          </a:stretch>
        </p:blipFill>
        <p:spPr>
          <a:xfrm>
            <a:off x="908680" y="597650"/>
            <a:ext cx="1734991" cy="1680037"/>
          </a:xfrm>
          <a:prstGeom prst="rect">
            <a:avLst/>
          </a:prstGeom>
        </p:spPr>
      </p:pic>
      <p:pic>
        <p:nvPicPr>
          <p:cNvPr id="5" name="Picture 4">
            <a:extLst>
              <a:ext uri="{FF2B5EF4-FFF2-40B4-BE49-F238E27FC236}">
                <a16:creationId xmlns:a16="http://schemas.microsoft.com/office/drawing/2014/main" id="{F6B064CD-902C-F303-857A-7DC02AA6EE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3070" y="2564476"/>
            <a:ext cx="3861904" cy="2171428"/>
          </a:xfrm>
          <a:prstGeom prst="rect">
            <a:avLst/>
          </a:prstGeom>
        </p:spPr>
      </p:pic>
      <p:pic>
        <p:nvPicPr>
          <p:cNvPr id="11" name="Picture 10">
            <a:extLst>
              <a:ext uri="{FF2B5EF4-FFF2-40B4-BE49-F238E27FC236}">
                <a16:creationId xmlns:a16="http://schemas.microsoft.com/office/drawing/2014/main" id="{2E21EFC9-3002-4E83-949E-A5891D647625}"/>
              </a:ext>
            </a:extLst>
          </p:cNvPr>
          <p:cNvPicPr>
            <a:picLocks noChangeAspect="1"/>
          </p:cNvPicPr>
          <p:nvPr/>
        </p:nvPicPr>
        <p:blipFill>
          <a:blip r:embed="rId6"/>
          <a:stretch>
            <a:fillRect/>
          </a:stretch>
        </p:blipFill>
        <p:spPr>
          <a:xfrm>
            <a:off x="10077652" y="4438995"/>
            <a:ext cx="1533323" cy="1509973"/>
          </a:xfrm>
          <a:prstGeom prst="rect">
            <a:avLst/>
          </a:prstGeom>
        </p:spPr>
      </p:pic>
    </p:spTree>
    <p:extLst>
      <p:ext uri="{BB962C8B-B14F-4D97-AF65-F5344CB8AC3E}">
        <p14:creationId xmlns:p14="http://schemas.microsoft.com/office/powerpoint/2010/main" val="8359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AD46AB-534F-8517-3BCB-CB8C585DBD6B}"/>
              </a:ext>
            </a:extLst>
          </p:cNvPr>
          <p:cNvPicPr>
            <a:picLocks noChangeAspect="1"/>
          </p:cNvPicPr>
          <p:nvPr/>
        </p:nvPicPr>
        <p:blipFill>
          <a:blip r:embed="rId3"/>
          <a:stretch>
            <a:fillRect/>
          </a:stretch>
        </p:blipFill>
        <p:spPr>
          <a:xfrm>
            <a:off x="908680" y="597650"/>
            <a:ext cx="1734991" cy="1680037"/>
          </a:xfrm>
          <a:prstGeom prst="rect">
            <a:avLst/>
          </a:prstGeom>
        </p:spPr>
      </p:pic>
      <p:pic>
        <p:nvPicPr>
          <p:cNvPr id="3" name="Picture 2">
            <a:extLst>
              <a:ext uri="{FF2B5EF4-FFF2-40B4-BE49-F238E27FC236}">
                <a16:creationId xmlns:a16="http://schemas.microsoft.com/office/drawing/2014/main" id="{AF65BC3B-36FE-0C25-9D33-85714F0AFD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9455" y="1203502"/>
            <a:ext cx="7267540" cy="5055982"/>
          </a:xfrm>
          <a:prstGeom prst="rect">
            <a:avLst/>
          </a:prstGeom>
        </p:spPr>
      </p:pic>
    </p:spTree>
    <p:extLst>
      <p:ext uri="{BB962C8B-B14F-4D97-AF65-F5344CB8AC3E}">
        <p14:creationId xmlns:p14="http://schemas.microsoft.com/office/powerpoint/2010/main" val="240219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412BB6-B330-F6F7-6FDA-0923DEDED07B}"/>
              </a:ext>
            </a:extLst>
          </p:cNvPr>
          <p:cNvPicPr>
            <a:picLocks noChangeAspect="1"/>
          </p:cNvPicPr>
          <p:nvPr/>
        </p:nvPicPr>
        <p:blipFill>
          <a:blip r:embed="rId3"/>
          <a:stretch>
            <a:fillRect/>
          </a:stretch>
        </p:blipFill>
        <p:spPr>
          <a:xfrm>
            <a:off x="2428875" y="1543050"/>
            <a:ext cx="7334250" cy="3771900"/>
          </a:xfrm>
          <a:prstGeom prst="rect">
            <a:avLst/>
          </a:prstGeom>
        </p:spPr>
      </p:pic>
      <p:sp>
        <p:nvSpPr>
          <p:cNvPr id="3" name="TextBox 2">
            <a:extLst>
              <a:ext uri="{FF2B5EF4-FFF2-40B4-BE49-F238E27FC236}">
                <a16:creationId xmlns:a16="http://schemas.microsoft.com/office/drawing/2014/main" id="{80571D70-B0D9-3B45-283C-B38616F57A1C}"/>
              </a:ext>
            </a:extLst>
          </p:cNvPr>
          <p:cNvSpPr txBox="1"/>
          <p:nvPr/>
        </p:nvSpPr>
        <p:spPr>
          <a:xfrm>
            <a:off x="2428875" y="5599276"/>
            <a:ext cx="6096000" cy="923330"/>
          </a:xfrm>
          <a:prstGeom prst="rect">
            <a:avLst/>
          </a:prstGeom>
          <a:noFill/>
        </p:spPr>
        <p:txBody>
          <a:bodyPr wrap="square">
            <a:spAutoFit/>
          </a:bodyPr>
          <a:lstStyle/>
          <a:p>
            <a:r>
              <a:rPr lang="fr-FR" dirty="0">
                <a:solidFill>
                  <a:srgbClr val="FF0000"/>
                </a:solidFill>
              </a:rPr>
              <a:t>Comme c’est fait ici : voir 1’07</a:t>
            </a:r>
          </a:p>
          <a:p>
            <a:r>
              <a:rPr lang="fr-FR" dirty="0">
                <a:solidFill>
                  <a:srgbClr val="FF0000"/>
                </a:solidFill>
              </a:rPr>
              <a:t>Prendre la new home page </a:t>
            </a:r>
          </a:p>
          <a:p>
            <a:r>
              <a:rPr lang="fr-FR" dirty="0">
                <a:solidFill>
                  <a:srgbClr val="FF0000"/>
                </a:solidFill>
              </a:rPr>
              <a:t>https://blog-gestion-de-projet.com/</a:t>
            </a:r>
          </a:p>
        </p:txBody>
      </p:sp>
    </p:spTree>
    <p:extLst>
      <p:ext uri="{BB962C8B-B14F-4D97-AF65-F5344CB8AC3E}">
        <p14:creationId xmlns:p14="http://schemas.microsoft.com/office/powerpoint/2010/main" val="3566600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4A9119-DA6F-64F6-CBBD-0B5C887B9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57" y="422105"/>
            <a:ext cx="4838985" cy="3375713"/>
          </a:xfrm>
          <a:prstGeom prst="rect">
            <a:avLst/>
          </a:prstGeom>
        </p:spPr>
      </p:pic>
      <p:pic>
        <p:nvPicPr>
          <p:cNvPr id="7" name="Picture 6">
            <a:extLst>
              <a:ext uri="{FF2B5EF4-FFF2-40B4-BE49-F238E27FC236}">
                <a16:creationId xmlns:a16="http://schemas.microsoft.com/office/drawing/2014/main" id="{0046BABE-609E-8D2C-C36D-556E9297B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6" y="422105"/>
            <a:ext cx="4852298" cy="3375713"/>
          </a:xfrm>
          <a:prstGeom prst="rect">
            <a:avLst/>
          </a:prstGeom>
        </p:spPr>
      </p:pic>
      <p:pic>
        <p:nvPicPr>
          <p:cNvPr id="9" name="Picture 8">
            <a:extLst>
              <a:ext uri="{FF2B5EF4-FFF2-40B4-BE49-F238E27FC236}">
                <a16:creationId xmlns:a16="http://schemas.microsoft.com/office/drawing/2014/main" id="{AB5C0767-773D-DAE5-5E3A-1FF3859DD31F}"/>
              </a:ext>
            </a:extLst>
          </p:cNvPr>
          <p:cNvPicPr>
            <a:picLocks noChangeAspect="1"/>
          </p:cNvPicPr>
          <p:nvPr/>
        </p:nvPicPr>
        <p:blipFill>
          <a:blip r:embed="rId5"/>
          <a:stretch>
            <a:fillRect/>
          </a:stretch>
        </p:blipFill>
        <p:spPr>
          <a:xfrm>
            <a:off x="352084" y="4529338"/>
            <a:ext cx="5216758" cy="2188291"/>
          </a:xfrm>
          <a:prstGeom prst="rect">
            <a:avLst/>
          </a:prstGeom>
        </p:spPr>
      </p:pic>
      <p:pic>
        <p:nvPicPr>
          <p:cNvPr id="11" name="Picture 10">
            <a:extLst>
              <a:ext uri="{FF2B5EF4-FFF2-40B4-BE49-F238E27FC236}">
                <a16:creationId xmlns:a16="http://schemas.microsoft.com/office/drawing/2014/main" id="{32948868-2472-F525-65F8-AF85535FCACD}"/>
              </a:ext>
            </a:extLst>
          </p:cNvPr>
          <p:cNvPicPr>
            <a:picLocks noChangeAspect="1"/>
          </p:cNvPicPr>
          <p:nvPr/>
        </p:nvPicPr>
        <p:blipFill>
          <a:blip r:embed="rId6"/>
          <a:stretch>
            <a:fillRect/>
          </a:stretch>
        </p:blipFill>
        <p:spPr>
          <a:xfrm>
            <a:off x="288427" y="4163611"/>
            <a:ext cx="5216758" cy="263472"/>
          </a:xfrm>
          <a:prstGeom prst="rect">
            <a:avLst/>
          </a:prstGeom>
        </p:spPr>
      </p:pic>
      <p:sp>
        <p:nvSpPr>
          <p:cNvPr id="12" name="Arrow: Down 11">
            <a:extLst>
              <a:ext uri="{FF2B5EF4-FFF2-40B4-BE49-F238E27FC236}">
                <a16:creationId xmlns:a16="http://schemas.microsoft.com/office/drawing/2014/main" id="{9E52845F-D906-3038-12EA-F1032CEDFABE}"/>
              </a:ext>
            </a:extLst>
          </p:cNvPr>
          <p:cNvSpPr/>
          <p:nvPr/>
        </p:nvSpPr>
        <p:spPr>
          <a:xfrm>
            <a:off x="2676698" y="3797818"/>
            <a:ext cx="232757" cy="292044"/>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Arrow: Right 12">
            <a:extLst>
              <a:ext uri="{FF2B5EF4-FFF2-40B4-BE49-F238E27FC236}">
                <a16:creationId xmlns:a16="http://schemas.microsoft.com/office/drawing/2014/main" id="{71CE5AFE-B385-606F-27AD-FAFE8B020642}"/>
              </a:ext>
            </a:extLst>
          </p:cNvPr>
          <p:cNvSpPr/>
          <p:nvPr/>
        </p:nvSpPr>
        <p:spPr>
          <a:xfrm>
            <a:off x="698266" y="6118165"/>
            <a:ext cx="249382" cy="16625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14">
            <a:extLst>
              <a:ext uri="{FF2B5EF4-FFF2-40B4-BE49-F238E27FC236}">
                <a16:creationId xmlns:a16="http://schemas.microsoft.com/office/drawing/2014/main" id="{33F38800-3E30-0085-AC1E-819ED9C695D6}"/>
              </a:ext>
            </a:extLst>
          </p:cNvPr>
          <p:cNvPicPr>
            <a:picLocks noChangeAspect="1"/>
          </p:cNvPicPr>
          <p:nvPr/>
        </p:nvPicPr>
        <p:blipFill>
          <a:blip r:embed="rId7"/>
          <a:stretch>
            <a:fillRect/>
          </a:stretch>
        </p:blipFill>
        <p:spPr>
          <a:xfrm>
            <a:off x="6284434" y="4163611"/>
            <a:ext cx="5209300" cy="2518381"/>
          </a:xfrm>
          <a:prstGeom prst="rect">
            <a:avLst/>
          </a:prstGeom>
        </p:spPr>
      </p:pic>
      <p:sp>
        <p:nvSpPr>
          <p:cNvPr id="16" name="Arrow: Down 15">
            <a:extLst>
              <a:ext uri="{FF2B5EF4-FFF2-40B4-BE49-F238E27FC236}">
                <a16:creationId xmlns:a16="http://schemas.microsoft.com/office/drawing/2014/main" id="{18EF1586-124D-DE7C-0525-0136A1418052}"/>
              </a:ext>
            </a:extLst>
          </p:cNvPr>
          <p:cNvSpPr/>
          <p:nvPr/>
        </p:nvSpPr>
        <p:spPr>
          <a:xfrm>
            <a:off x="8469724" y="3781194"/>
            <a:ext cx="232757" cy="292044"/>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Arrow: Right 16">
            <a:extLst>
              <a:ext uri="{FF2B5EF4-FFF2-40B4-BE49-F238E27FC236}">
                <a16:creationId xmlns:a16="http://schemas.microsoft.com/office/drawing/2014/main" id="{40F07284-924D-E687-60AC-23B2229EA3CA}"/>
              </a:ext>
            </a:extLst>
          </p:cNvPr>
          <p:cNvSpPr/>
          <p:nvPr/>
        </p:nvSpPr>
        <p:spPr>
          <a:xfrm>
            <a:off x="6491292" y="5835535"/>
            <a:ext cx="249382" cy="166254"/>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074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F730B4BA-FC0E-F768-87E1-490FBDF6AEE4}"/>
              </a:ext>
            </a:extLst>
          </p:cNvPr>
          <p:cNvGraphicFramePr/>
          <p:nvPr>
            <p:extLst>
              <p:ext uri="{D42A27DB-BD31-4B8C-83A1-F6EECF244321}">
                <p14:modId xmlns:p14="http://schemas.microsoft.com/office/powerpoint/2010/main" val="919157443"/>
              </p:ext>
            </p:extLst>
          </p:nvPr>
        </p:nvGraphicFramePr>
        <p:xfrm>
          <a:off x="1339704" y="233915"/>
          <a:ext cx="9760688" cy="64433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37551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35068</TotalTime>
  <Words>3110</Words>
  <Application>Microsoft Office PowerPoint</Application>
  <PresentationFormat>Widescreen</PresentationFormat>
  <Paragraphs>361</Paragraphs>
  <Slides>32</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Arimo</vt:lpstr>
      <vt:lpstr>Calibri</vt:lpstr>
      <vt:lpstr>Calibri Light</vt:lpstr>
      <vt:lpstr>Century Gothic</vt:lpstr>
      <vt:lpstr>inherit</vt:lpstr>
      <vt:lpstr>Palatino Linotype</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 Ait</dc:creator>
  <cp:lastModifiedBy>HP</cp:lastModifiedBy>
  <cp:revision>3276</cp:revision>
  <dcterms:created xsi:type="dcterms:W3CDTF">2021-11-24T16:42:49Z</dcterms:created>
  <dcterms:modified xsi:type="dcterms:W3CDTF">2024-09-12T17:00:21Z</dcterms:modified>
</cp:coreProperties>
</file>